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6" r:id="rId2"/>
    <p:sldId id="289" r:id="rId3"/>
    <p:sldId id="287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A4EB5-5017-4A2E-9B2D-9E26A588E650}" v="5" dt="2021-10-13T11:19:30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, Philip" userId="22c8933e-ac27-47e3-979a-fa22a2fe38b7" providerId="ADAL" clId="{90FA4EB5-5017-4A2E-9B2D-9E26A588E650}"/>
    <pc:docChg chg="custSel addSld modSld">
      <pc:chgData name="Denton, Philip" userId="22c8933e-ac27-47e3-979a-fa22a2fe38b7" providerId="ADAL" clId="{90FA4EB5-5017-4A2E-9B2D-9E26A588E650}" dt="2021-10-13T11:38:09.532" v="190" actId="20577"/>
      <pc:docMkLst>
        <pc:docMk/>
      </pc:docMkLst>
      <pc:sldChg chg="addSp modSp mod">
        <pc:chgData name="Denton, Philip" userId="22c8933e-ac27-47e3-979a-fa22a2fe38b7" providerId="ADAL" clId="{90FA4EB5-5017-4A2E-9B2D-9E26A588E650}" dt="2021-10-13T11:16:26.477" v="97" actId="1076"/>
        <pc:sldMkLst>
          <pc:docMk/>
          <pc:sldMk cId="3535087743" sldId="256"/>
        </pc:sldMkLst>
        <pc:spChg chg="mod">
          <ac:chgData name="Denton, Philip" userId="22c8933e-ac27-47e3-979a-fa22a2fe38b7" providerId="ADAL" clId="{90FA4EB5-5017-4A2E-9B2D-9E26A588E650}" dt="2021-10-13T11:16:26.477" v="97" actId="1076"/>
          <ac:spMkLst>
            <pc:docMk/>
            <pc:sldMk cId="3535087743" sldId="256"/>
            <ac:spMk id="2" creationId="{A4968109-85ED-489A-84E8-92CF505CB0D8}"/>
          </ac:spMkLst>
        </pc:spChg>
        <pc:spChg chg="mod">
          <ac:chgData name="Denton, Philip" userId="22c8933e-ac27-47e3-979a-fa22a2fe38b7" providerId="ADAL" clId="{90FA4EB5-5017-4A2E-9B2D-9E26A588E650}" dt="2021-10-13T11:16:16.338" v="94" actId="1037"/>
          <ac:spMkLst>
            <pc:docMk/>
            <pc:sldMk cId="3535087743" sldId="256"/>
            <ac:spMk id="3" creationId="{0D44A4E3-7D83-4FCF-9B16-A8D281198AC6}"/>
          </ac:spMkLst>
        </pc:spChg>
        <pc:picChg chg="add mod">
          <ac:chgData name="Denton, Philip" userId="22c8933e-ac27-47e3-979a-fa22a2fe38b7" providerId="ADAL" clId="{90FA4EB5-5017-4A2E-9B2D-9E26A588E650}" dt="2021-10-13T11:16:10.297" v="85" actId="14100"/>
          <ac:picMkLst>
            <pc:docMk/>
            <pc:sldMk cId="3535087743" sldId="256"/>
            <ac:picMk id="4" creationId="{CA5301E9-083C-4F5C-9248-2E9A70CB4E67}"/>
          </ac:picMkLst>
        </pc:picChg>
      </pc:sldChg>
      <pc:sldChg chg="modSp add mod">
        <pc:chgData name="Denton, Philip" userId="22c8933e-ac27-47e3-979a-fa22a2fe38b7" providerId="ADAL" clId="{90FA4EB5-5017-4A2E-9B2D-9E26A588E650}" dt="2021-10-13T11:14:24.366" v="26" actId="6549"/>
        <pc:sldMkLst>
          <pc:docMk/>
          <pc:sldMk cId="2031918766" sldId="259"/>
        </pc:sldMkLst>
        <pc:spChg chg="mod">
          <ac:chgData name="Denton, Philip" userId="22c8933e-ac27-47e3-979a-fa22a2fe38b7" providerId="ADAL" clId="{90FA4EB5-5017-4A2E-9B2D-9E26A588E650}" dt="2021-10-13T11:14:20.592" v="25" actId="20577"/>
          <ac:spMkLst>
            <pc:docMk/>
            <pc:sldMk cId="2031918766" sldId="259"/>
            <ac:spMk id="2" creationId="{C3FCD494-3839-4545-BD70-DEFF9D2F32A3}"/>
          </ac:spMkLst>
        </pc:spChg>
        <pc:spChg chg="mod">
          <ac:chgData name="Denton, Philip" userId="22c8933e-ac27-47e3-979a-fa22a2fe38b7" providerId="ADAL" clId="{90FA4EB5-5017-4A2E-9B2D-9E26A588E650}" dt="2021-10-13T11:14:24.366" v="26" actId="6549"/>
          <ac:spMkLst>
            <pc:docMk/>
            <pc:sldMk cId="2031918766" sldId="259"/>
            <ac:spMk id="3" creationId="{DB80B626-18E5-4EC9-AE37-0626009CF0E5}"/>
          </ac:spMkLst>
        </pc:spChg>
      </pc:sldChg>
      <pc:sldChg chg="modSp add mod">
        <pc:chgData name="Denton, Philip" userId="22c8933e-ac27-47e3-979a-fa22a2fe38b7" providerId="ADAL" clId="{90FA4EB5-5017-4A2E-9B2D-9E26A588E650}" dt="2021-10-13T11:14:40.841" v="73" actId="5793"/>
        <pc:sldMkLst>
          <pc:docMk/>
          <pc:sldMk cId="2613358574" sldId="260"/>
        </pc:sldMkLst>
        <pc:spChg chg="mod">
          <ac:chgData name="Denton, Philip" userId="22c8933e-ac27-47e3-979a-fa22a2fe38b7" providerId="ADAL" clId="{90FA4EB5-5017-4A2E-9B2D-9E26A588E650}" dt="2021-10-13T11:14:40.841" v="73" actId="5793"/>
          <ac:spMkLst>
            <pc:docMk/>
            <pc:sldMk cId="2613358574" sldId="260"/>
            <ac:spMk id="2" creationId="{C3FCD494-3839-4545-BD70-DEFF9D2F32A3}"/>
          </ac:spMkLst>
        </pc:spChg>
      </pc:sldChg>
      <pc:sldChg chg="addSp delSp modSp add mod">
        <pc:chgData name="Denton, Philip" userId="22c8933e-ac27-47e3-979a-fa22a2fe38b7" providerId="ADAL" clId="{90FA4EB5-5017-4A2E-9B2D-9E26A588E650}" dt="2021-10-13T11:38:09.532" v="190" actId="20577"/>
        <pc:sldMkLst>
          <pc:docMk/>
          <pc:sldMk cId="1388015858" sldId="261"/>
        </pc:sldMkLst>
        <pc:spChg chg="del mod">
          <ac:chgData name="Denton, Philip" userId="22c8933e-ac27-47e3-979a-fa22a2fe38b7" providerId="ADAL" clId="{90FA4EB5-5017-4A2E-9B2D-9E26A588E650}" dt="2021-10-13T11:16:49.860" v="101" actId="478"/>
          <ac:spMkLst>
            <pc:docMk/>
            <pc:sldMk cId="1388015858" sldId="261"/>
            <ac:spMk id="2" creationId="{C3FCD494-3839-4545-BD70-DEFF9D2F32A3}"/>
          </ac:spMkLst>
        </pc:spChg>
        <pc:spChg chg="mod">
          <ac:chgData name="Denton, Philip" userId="22c8933e-ac27-47e3-979a-fa22a2fe38b7" providerId="ADAL" clId="{90FA4EB5-5017-4A2E-9B2D-9E26A588E650}" dt="2021-10-13T11:38:09.532" v="190" actId="20577"/>
          <ac:spMkLst>
            <pc:docMk/>
            <pc:sldMk cId="1388015858" sldId="261"/>
            <ac:spMk id="3" creationId="{DB80B626-18E5-4EC9-AE37-0626009CF0E5}"/>
          </ac:spMkLst>
        </pc:spChg>
        <pc:spChg chg="add del mod">
          <ac:chgData name="Denton, Philip" userId="22c8933e-ac27-47e3-979a-fa22a2fe38b7" providerId="ADAL" clId="{90FA4EB5-5017-4A2E-9B2D-9E26A588E650}" dt="2021-10-13T11:16:52.128" v="102" actId="478"/>
          <ac:spMkLst>
            <pc:docMk/>
            <pc:sldMk cId="1388015858" sldId="261"/>
            <ac:spMk id="5" creationId="{0119AC88-ED1A-4961-B08E-D28F58167699}"/>
          </ac:spMkLst>
        </pc:spChg>
      </pc:sldChg>
      <pc:sldChg chg="modSp add mod">
        <pc:chgData name="Denton, Philip" userId="22c8933e-ac27-47e3-979a-fa22a2fe38b7" providerId="ADAL" clId="{90FA4EB5-5017-4A2E-9B2D-9E26A588E650}" dt="2021-10-13T11:19:32.978" v="168" actId="20577"/>
        <pc:sldMkLst>
          <pc:docMk/>
          <pc:sldMk cId="3433375586" sldId="262"/>
        </pc:sldMkLst>
        <pc:spChg chg="mod">
          <ac:chgData name="Denton, Philip" userId="22c8933e-ac27-47e3-979a-fa22a2fe38b7" providerId="ADAL" clId="{90FA4EB5-5017-4A2E-9B2D-9E26A588E650}" dt="2021-10-13T11:19:32.978" v="168" actId="20577"/>
          <ac:spMkLst>
            <pc:docMk/>
            <pc:sldMk cId="3433375586" sldId="262"/>
            <ac:spMk id="2" creationId="{C3FCD494-3839-4545-BD70-DEFF9D2F32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CCDC9-EF62-462F-8F2F-CC1F2D99E1FA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297D-D990-4720-81D5-A6BC33D67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9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37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2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0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21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2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2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8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1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8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44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7693-E880-4065-8F63-41D23B541753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2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hyperlink" Target="mailto:p.denton@ljmu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jmu.onlinesurveys.ac.uk/talking-about-teaching-2021-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1552772"/>
            <a:ext cx="8280400" cy="1012132"/>
          </a:xfrm>
        </p:spPr>
        <p:txBody>
          <a:bodyPr anchor="t">
            <a:normAutofit fontScale="90000"/>
          </a:bodyPr>
          <a:lstStyle/>
          <a:p>
            <a:pPr algn="l">
              <a:spcBef>
                <a:spcPts val="600"/>
              </a:spcBef>
            </a:pPr>
            <a:r>
              <a:rPr lang="en-GB" sz="3600" b="1" dirty="0">
                <a:latin typeface="Calibri" pitchFamily="34" charset="0"/>
              </a:rPr>
              <a:t>Faculty Learning, Teaching and Assessment (LTA) Update</a:t>
            </a:r>
            <a:br>
              <a:rPr lang="en-GB" sz="3600" b="1" dirty="0">
                <a:latin typeface="Calibri" pitchFamily="34" charset="0"/>
              </a:rPr>
            </a:br>
            <a:br>
              <a:rPr lang="en-GB" sz="1100" b="1" dirty="0">
                <a:latin typeface="Calibri" pitchFamily="34" charset="0"/>
              </a:rPr>
            </a:br>
            <a:r>
              <a:rPr lang="en-GB" sz="3600" b="1" dirty="0">
                <a:latin typeface="Calibri" pitchFamily="34" charset="0"/>
              </a:rPr>
              <a:t>Spring/Summer 2022</a:t>
            </a:r>
            <a:br>
              <a:rPr lang="en-GB" sz="3200" b="1" dirty="0">
                <a:latin typeface="Calibri" pitchFamily="34" charset="0"/>
              </a:rPr>
            </a:br>
            <a:endParaRPr lang="en-GB" sz="3200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3672" y="3514395"/>
            <a:ext cx="82804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Phil Denton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p.denton@ljmu.ac.uk</a:t>
            </a: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Associate Dean, Education (ADE)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Faculty of Science </a:t>
            </a:r>
          </a:p>
          <a:p>
            <a:pPr algn="l"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Presented: PBS 19/5/22</a:t>
            </a:r>
          </a:p>
        </p:txBody>
      </p:sp>
      <p:pic>
        <p:nvPicPr>
          <p:cNvPr id="1026" name="Picture 2" descr="Homepage | Liverpool John Moores University">
            <a:extLst>
              <a:ext uri="{FF2B5EF4-FFF2-40B4-BE49-F238E27FC236}">
                <a16:creationId xmlns:a16="http://schemas.microsoft.com/office/drawing/2014/main" id="{B176FD89-1F80-4AEA-A6C4-6A83815E2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03" y="165898"/>
            <a:ext cx="35909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473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771"/>
            <a:ext cx="7886700" cy="1325563"/>
          </a:xfrm>
        </p:spPr>
        <p:txBody>
          <a:bodyPr/>
          <a:lstStyle/>
          <a:p>
            <a:r>
              <a:rPr lang="en-GB" dirty="0"/>
              <a:t>Contemporary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687"/>
            <a:ext cx="7886700" cy="5132529"/>
          </a:xfrm>
        </p:spPr>
        <p:txBody>
          <a:bodyPr>
            <a:normAutofit/>
          </a:bodyPr>
          <a:lstStyle/>
          <a:p>
            <a:r>
              <a:rPr lang="en-GB" b="1" dirty="0"/>
              <a:t>Zoom depreciation </a:t>
            </a:r>
          </a:p>
          <a:p>
            <a:pPr lvl="1"/>
            <a:r>
              <a:rPr lang="en-GB" dirty="0"/>
              <a:t>MS Teams for teaching from Sept 2022</a:t>
            </a:r>
          </a:p>
          <a:p>
            <a:r>
              <a:rPr lang="en-GB" b="1" dirty="0" err="1"/>
              <a:t>Courseloop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New course management system replaces Mod/</a:t>
            </a:r>
            <a:r>
              <a:rPr lang="en-GB" dirty="0" err="1"/>
              <a:t>Prodcat</a:t>
            </a:r>
            <a:endParaRPr lang="en-GB" dirty="0"/>
          </a:p>
          <a:p>
            <a:pPr lvl="1"/>
            <a:r>
              <a:rPr lang="en-GB" dirty="0"/>
              <a:t>Training from early July </a:t>
            </a:r>
          </a:p>
          <a:p>
            <a:pPr lvl="1"/>
            <a:r>
              <a:rPr lang="en-GB" dirty="0"/>
              <a:t>Demonstration at the Students at the Heart Conference</a:t>
            </a:r>
          </a:p>
          <a:p>
            <a:r>
              <a:rPr lang="en-GB" b="1" dirty="0"/>
              <a:t>Postgraduate Teaching Experience Survey</a:t>
            </a:r>
          </a:p>
          <a:p>
            <a:pPr lvl="1"/>
            <a:r>
              <a:rPr lang="en-GB" dirty="0"/>
              <a:t>Faculty-funded prize draw (six £50 Amazon vouchers)</a:t>
            </a:r>
          </a:p>
          <a:p>
            <a:pPr lvl="1"/>
            <a:r>
              <a:rPr lang="en-GB" dirty="0"/>
              <a:t>Current response rate 27%, closes mid June</a:t>
            </a:r>
          </a:p>
          <a:p>
            <a:r>
              <a:rPr lang="en-GB" b="1" dirty="0" err="1"/>
              <a:t>LearnSci</a:t>
            </a:r>
            <a:r>
              <a:rPr lang="en-GB" b="1" dirty="0"/>
              <a:t> Laboratory Simulations</a:t>
            </a:r>
          </a:p>
          <a:p>
            <a:pPr lvl="1"/>
            <a:r>
              <a:rPr lang="en-GB" dirty="0" err="1"/>
              <a:t>FMT</a:t>
            </a:r>
            <a:r>
              <a:rPr lang="en-GB" dirty="0"/>
              <a:t> have approved funding for 2022/23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9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771"/>
            <a:ext cx="7886700" cy="1325563"/>
          </a:xfrm>
        </p:spPr>
        <p:txBody>
          <a:bodyPr/>
          <a:lstStyle/>
          <a:p>
            <a:r>
              <a:rPr lang="en-GB" dirty="0"/>
              <a:t>LJMU Teaching quality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687"/>
            <a:ext cx="7886700" cy="5132529"/>
          </a:xfrm>
        </p:spPr>
        <p:txBody>
          <a:bodyPr>
            <a:normAutofit/>
          </a:bodyPr>
          <a:lstStyle/>
          <a:p>
            <a:r>
              <a:rPr lang="en-GB" sz="2400" dirty="0"/>
              <a:t>Agreed 2022 by Executive Leadership Team and has 3 parts:</a:t>
            </a:r>
          </a:p>
          <a:p>
            <a:pPr lvl="1"/>
            <a:r>
              <a:rPr lang="en-GB" dirty="0"/>
              <a:t>Teaching Observation (restarts Sept 22)</a:t>
            </a:r>
          </a:p>
          <a:p>
            <a:pPr lvl="1"/>
            <a:r>
              <a:rPr lang="en-GB" dirty="0"/>
              <a:t>Module Evaluation</a:t>
            </a:r>
          </a:p>
          <a:p>
            <a:pPr lvl="1"/>
            <a:r>
              <a:rPr lang="en-GB" dirty="0"/>
              <a:t>Peer review</a:t>
            </a:r>
          </a:p>
          <a:p>
            <a:r>
              <a:rPr lang="en-GB" sz="2400" b="1" dirty="0"/>
              <a:t>Talking about teaching </a:t>
            </a:r>
            <a:r>
              <a:rPr lang="en-GB" sz="2400" dirty="0"/>
              <a:t>is the Faculty’s name for peer review</a:t>
            </a:r>
          </a:p>
          <a:p>
            <a:pPr marL="1436688" indent="0">
              <a:buNone/>
            </a:pPr>
            <a:r>
              <a:rPr lang="en-GB" sz="2400" i="1" dirty="0"/>
              <a:t>“a formalised and substantive conversation between academics, dedicated to exploring an identified theme within educational practice that is not a part of their other scheduled obligations.”</a:t>
            </a:r>
          </a:p>
          <a:p>
            <a:r>
              <a:rPr lang="en-GB" sz="2400" dirty="0"/>
              <a:t>Overseen locally by Subject Leads.</a:t>
            </a:r>
          </a:p>
          <a:p>
            <a:r>
              <a:rPr lang="en-GB" sz="2400" dirty="0"/>
              <a:t>Staff should register they participation via the </a:t>
            </a:r>
            <a:r>
              <a:rPr lang="en-GB" sz="2400" dirty="0">
                <a:hlinkClick r:id="rId2"/>
              </a:rPr>
              <a:t>online form</a:t>
            </a:r>
            <a:r>
              <a:rPr lang="en-GB" sz="2400" dirty="0"/>
              <a:t> by Tuesday 31</a:t>
            </a:r>
            <a:r>
              <a:rPr lang="en-GB" sz="2400" baseline="30000" dirty="0"/>
              <a:t>st</a:t>
            </a:r>
            <a:r>
              <a:rPr lang="en-GB" sz="2400" dirty="0"/>
              <a:t> May.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A1675EC-4BCD-4B4D-93A1-CC3060CDE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36" y="3517987"/>
            <a:ext cx="1439636" cy="11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21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A1675EC-4BCD-4B4D-93A1-CC3060CDE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82" y="2307763"/>
            <a:ext cx="3379712" cy="262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QR Code Preview">
            <a:extLst>
              <a:ext uri="{FF2B5EF4-FFF2-40B4-BE49-F238E27FC236}">
                <a16:creationId xmlns:a16="http://schemas.microsoft.com/office/drawing/2014/main" id="{259140AC-4DA2-4233-B113-DF8A104E6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527" y="1069983"/>
            <a:ext cx="4981301" cy="498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5164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192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Faculty Learning, Teaching and Assessment (LTA) Update  Spring/Summer 2022 </vt:lpstr>
      <vt:lpstr>Contemporary information</vt:lpstr>
      <vt:lpstr>LJMU Teaching quality scheme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Teaching Interest Group (STIG)</dc:title>
  <dc:creator>Denton, Philip</dc:creator>
  <cp:lastModifiedBy>Denton, Philip</cp:lastModifiedBy>
  <cp:revision>8</cp:revision>
  <dcterms:created xsi:type="dcterms:W3CDTF">2021-10-13T10:54:28Z</dcterms:created>
  <dcterms:modified xsi:type="dcterms:W3CDTF">2022-05-19T09:42:15Z</dcterms:modified>
</cp:coreProperties>
</file>