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86" r:id="rId2"/>
    <p:sldId id="288" r:id="rId3"/>
    <p:sldId id="293" r:id="rId4"/>
    <p:sldId id="289" r:id="rId5"/>
    <p:sldId id="291" r:id="rId6"/>
    <p:sldId id="292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34" autoAdjust="0"/>
    <p:restoredTop sz="94628" autoAdjust="0"/>
  </p:normalViewPr>
  <p:slideViewPr>
    <p:cSldViewPr>
      <p:cViewPr varScale="1">
        <p:scale>
          <a:sx n="95" d="100"/>
          <a:sy n="95" d="100"/>
        </p:scale>
        <p:origin x="-90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93CED-58D0-4946-BBD7-E2D4162B0CBF}" type="datetimeFigureOut">
              <a:rPr lang="en-GB" smtClean="0"/>
              <a:t>03/06/2016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827F7-C541-49E4-BF0E-3368B1C6C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561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4" y="8684827"/>
            <a:ext cx="2972547" cy="45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1568271-20FF-42D6-A76C-668E834AB3DE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185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4" y="8684827"/>
            <a:ext cx="2972547" cy="45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1568271-20FF-42D6-A76C-668E834AB3DE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311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4" y="8684827"/>
            <a:ext cx="2972547" cy="45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1568271-20FF-42D6-A76C-668E834AB3DE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311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4" y="8684827"/>
            <a:ext cx="2972547" cy="45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1568271-20FF-42D6-A76C-668E834AB3DE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311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4" y="8684827"/>
            <a:ext cx="2972547" cy="45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1568271-20FF-42D6-A76C-668E834AB3DE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311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4" y="8684827"/>
            <a:ext cx="2972547" cy="45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1568271-20FF-42D6-A76C-668E834AB3DE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311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CBA5-1D47-4054-8408-6EE728480A87}" type="datetime1">
              <a:rPr lang="en-GB" smtClean="0"/>
              <a:t>03/06/2016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Code = ljpxd Tel = 02071 838329                   Web = www.textwall.co.uk/post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8D65-7729-4CE1-8C61-4F0C9D9DA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027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6877-05E0-4684-9462-A251A5FC8553}" type="datetime1">
              <a:rPr lang="en-GB" smtClean="0"/>
              <a:t>03/06/2016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Code = ljpxd Tel = 02071 838329                   Web = www.textwall.co.uk/post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8D65-7729-4CE1-8C61-4F0C9D9DA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32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F2BD0-B15B-4DF3-BFB2-58A693B898F0}" type="datetime1">
              <a:rPr lang="en-GB" smtClean="0"/>
              <a:t>03/06/2016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Code = ljpxd Tel = 02071 838329                   Web = www.textwall.co.uk/post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8D65-7729-4CE1-8C61-4F0C9D9DA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556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F3E7-FA35-472E-80EE-7FBC943F9509}" type="datetime1">
              <a:rPr lang="en-GB" smtClean="0"/>
              <a:t>03/06/2016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Code = ljpxd Tel = 02071 838329                   Web = www.textwall.co.uk/post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8D65-7729-4CE1-8C61-4F0C9D9DA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73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A178D-4247-45FE-B264-5CBB1C64A608}" type="datetime1">
              <a:rPr lang="en-GB" smtClean="0"/>
              <a:t>03/06/2016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Code = ljpxd Tel = 02071 838329                   Web = www.textwall.co.uk/post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8D65-7729-4CE1-8C61-4F0C9D9DA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8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CA7C-370C-4612-B279-4ED362290CE4}" type="datetime1">
              <a:rPr lang="en-GB" smtClean="0"/>
              <a:t>03/06/2016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Code = ljpxd Tel = 02071 838329                   Web = www.textwall.co.uk/post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8D65-7729-4CE1-8C61-4F0C9D9DA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69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DF54-91BC-4FFD-B22B-ED9372A45815}" type="datetime1">
              <a:rPr lang="en-GB" smtClean="0"/>
              <a:t>03/06/2016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Code = ljpxd Tel = 02071 838329                   Web = www.textwall.co.uk/post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8D65-7729-4CE1-8C61-4F0C9D9DA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15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7052-7406-49E4-8AFE-112476390C44}" type="datetime1">
              <a:rPr lang="en-GB" smtClean="0"/>
              <a:t>03/06/2016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Code = ljpxd Tel = 02071 838329                   Web = www.textwall.co.uk/post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8D65-7729-4CE1-8C61-4F0C9D9DA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71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12D0-FB70-406D-B7F4-3738A93AD955}" type="datetime1">
              <a:rPr lang="en-GB" smtClean="0"/>
              <a:t>03/06/2016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Code = ljpxd Tel = 02071 838329                   Web = www.textwall.co.uk/post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8D65-7729-4CE1-8C61-4F0C9D9DA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28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3898-44C3-4D62-AC66-E9907194E17E}" type="datetime1">
              <a:rPr lang="en-GB" smtClean="0"/>
              <a:t>03/06/2016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Code = ljpxd Tel = 02071 838329                   Web = www.textwall.co.uk/post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8D65-7729-4CE1-8C61-4F0C9D9DA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13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1998-E9ED-47ED-A1B1-94DF28EB3C48}" type="datetime1">
              <a:rPr lang="en-GB" smtClean="0"/>
              <a:t>03/06/2016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Code = ljpxd Tel = 02071 838329                   Web = www.textwall.co.uk/post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8D65-7729-4CE1-8C61-4F0C9D9DA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612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00732-812B-4498-AAFD-89FABC8EB0C8}" type="datetime1">
              <a:rPr lang="en-GB" smtClean="0"/>
              <a:t>03/06/2016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Code = ljpxd Tel = 02071 838329                   Web = www.textwall.co.uk/post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D8D65-7729-4CE1-8C61-4F0C9D9DA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67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1.jpeg"/><Relationship Id="rId4" Type="http://schemas.openxmlformats.org/officeDocument/2006/relationships/hyperlink" Target="mailto:p.denton@ljmu.ac.uk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jmu.ac.uk/research/centres-and-institutes/faculty-of-science-pedagogic-research-group" TargetMode="External"/><Relationship Id="rId3" Type="http://schemas.openxmlformats.org/officeDocument/2006/relationships/notesSlide" Target="../notesSlides/notesSlide2.xml"/><Relationship Id="rId7" Type="http://schemas.openxmlformats.org/officeDocument/2006/relationships/hyperlink" Target="http://wowie.ljmu.ac.uk/FacultyLTA/facultypolicies/Module_Guide_Science_Assessment.docx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hyperlink" Target="http://wowie.ljmu.ac.uk/FacultyLTA/Staff%20Development%20Day%206%201%2016.htm" TargetMode="External"/><Relationship Id="rId5" Type="http://schemas.openxmlformats.org/officeDocument/2006/relationships/hyperlink" Target="http://wowie.ljmu.ac.uk/FacultyLTA/goodpracticesharing/textwallstaffguide.docx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://wowie.ljmu.ac.uk/FacultyLTA/Home.htm" TargetMode="External"/><Relationship Id="rId9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.jpeg"/><Relationship Id="rId4" Type="http://schemas.openxmlformats.org/officeDocument/2006/relationships/hyperlink" Target="http://wowie.ljmu.ac.uk/temp/IMG_3378.m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594528" y="1552772"/>
            <a:ext cx="8280400" cy="1012132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GB" sz="3600" b="1" dirty="0" smtClean="0">
                <a:latin typeface="Calibri" pitchFamily="34" charset="0"/>
              </a:rPr>
              <a:t>Faculty LTA Update</a:t>
            </a:r>
            <a:br>
              <a:rPr lang="en-GB" sz="3600" b="1" dirty="0" smtClean="0">
                <a:latin typeface="Calibri" pitchFamily="34" charset="0"/>
              </a:rPr>
            </a:br>
            <a:r>
              <a:rPr lang="en-GB" sz="3600" b="1" dirty="0" smtClean="0">
                <a:latin typeface="Calibri" pitchFamily="34" charset="0"/>
              </a:rPr>
              <a:t>Spring/Summer 2016</a:t>
            </a:r>
            <a:r>
              <a:rPr lang="en-GB" sz="3200" b="1" dirty="0">
                <a:latin typeface="Calibri" pitchFamily="34" charset="0"/>
              </a:rPr>
              <a:t/>
            </a:r>
            <a:br>
              <a:rPr lang="en-GB" sz="3200" b="1" dirty="0">
                <a:latin typeface="Calibri" pitchFamily="34" charset="0"/>
              </a:rPr>
            </a:br>
            <a:endParaRPr lang="en-GB" sz="3200" dirty="0" smtClean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835031" y="2790149"/>
            <a:ext cx="828040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Phil Denton</a:t>
            </a:r>
          </a:p>
          <a:p>
            <a:pPr algn="l"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  <a:hlinkClick r:id="rId4"/>
              </a:rPr>
              <a:t>p.denton@ljmu.ac.uk</a:t>
            </a:r>
            <a:endParaRPr lang="en-GB" sz="24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Associate Dean (Education)</a:t>
            </a:r>
          </a:p>
          <a:p>
            <a:pPr algn="l"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Faculty of Science </a:t>
            </a:r>
          </a:p>
          <a:p>
            <a:pPr algn="l">
              <a:defRPr/>
            </a:pPr>
            <a:endParaRPr lang="en-GB" sz="2400" kern="0" dirty="0">
              <a:solidFill>
                <a:schemeClr val="tx1"/>
              </a:solidFill>
              <a:latin typeface="Calibri" pitchFamily="34" charset="0"/>
            </a:endParaRPr>
          </a:p>
          <a:p>
            <a:pPr algn="l"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PBS 19/04/16</a:t>
            </a:r>
          </a:p>
          <a:p>
            <a:pPr algn="l"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NSP 02/06/16</a:t>
            </a:r>
          </a:p>
          <a:p>
            <a:pPr algn="l">
              <a:defRPr/>
            </a:pPr>
            <a:endParaRPr lang="en-GB" sz="2400" kern="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230188"/>
            <a:ext cx="3521075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2F1E-53F6-44E5-AA0F-EFDDFC7173A8}" type="slidenum">
              <a:rPr lang="en-GB" smtClean="0"/>
              <a:pPr/>
              <a:t>1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473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594528" y="692696"/>
            <a:ext cx="8280400" cy="580084"/>
          </a:xfrm>
        </p:spPr>
        <p:txBody>
          <a:bodyPr anchor="t">
            <a:noAutofit/>
          </a:bodyPr>
          <a:lstStyle/>
          <a:p>
            <a:pPr algn="l"/>
            <a:r>
              <a:rPr lang="en-GB" sz="2800" b="1" dirty="0">
                <a:latin typeface="Calibri" pitchFamily="34" charset="0"/>
              </a:rPr>
              <a:t>Faculty LTA </a:t>
            </a:r>
            <a:r>
              <a:rPr lang="en-GB" sz="2800" b="1" dirty="0" smtClean="0">
                <a:latin typeface="Calibri" pitchFamily="34" charset="0"/>
              </a:rPr>
              <a:t>Activity this year</a:t>
            </a:r>
            <a:r>
              <a:rPr lang="en-GB" sz="2800" b="1" dirty="0">
                <a:latin typeface="Calibri" pitchFamily="34" charset="0"/>
              </a:rPr>
              <a:t/>
            </a:r>
            <a:br>
              <a:rPr lang="en-GB" sz="2800" b="1" dirty="0">
                <a:latin typeface="Calibri" pitchFamily="34" charset="0"/>
              </a:rPr>
            </a:br>
            <a:r>
              <a:rPr lang="en-GB" sz="2800" b="1" dirty="0">
                <a:latin typeface="Calibri" pitchFamily="34" charset="0"/>
              </a:rPr>
              <a:t/>
            </a:r>
            <a:br>
              <a:rPr lang="en-GB" sz="2800" b="1" dirty="0">
                <a:latin typeface="Calibri" pitchFamily="34" charset="0"/>
              </a:rPr>
            </a:br>
            <a:endParaRPr lang="en-GB" sz="2800" dirty="0" smtClean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77773" y="1437754"/>
            <a:ext cx="8297952" cy="443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  <a:hlinkClick r:id="rId4"/>
              </a:rPr>
              <a:t>Faculty LTA website</a:t>
            </a:r>
            <a:endParaRPr lang="en-GB" sz="24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  <a:hlinkClick r:id="rId5"/>
              </a:rPr>
              <a:t>Textwall available for collecting comments and MCQ votes</a:t>
            </a:r>
            <a:endParaRPr lang="en-GB" sz="24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  <a:hlinkClick r:id="rId6"/>
              </a:rPr>
              <a:t>Faculty LTA Development Day, January 2016</a:t>
            </a:r>
            <a:endParaRPr lang="en-GB" sz="24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  <a:hlinkClick r:id="rId7"/>
              </a:rPr>
              <a:t>Module Guide assessment section template</a:t>
            </a:r>
            <a:endParaRPr lang="en-GB" sz="24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  <a:hlinkClick r:id="rId8"/>
              </a:rPr>
              <a:t>Faculty Pedagogic Research Group</a:t>
            </a:r>
            <a:endParaRPr lang="en-GB" sz="24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400" kern="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230188"/>
            <a:ext cx="3521075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2F1E-53F6-44E5-AA0F-EFDDFC7173A8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61"/>
          <a:stretch/>
        </p:blipFill>
        <p:spPr bwMode="auto">
          <a:xfrm>
            <a:off x="1115616" y="3756992"/>
            <a:ext cx="7194550" cy="24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848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594528" y="692696"/>
            <a:ext cx="8280400" cy="580084"/>
          </a:xfrm>
        </p:spPr>
        <p:txBody>
          <a:bodyPr anchor="t">
            <a:noAutofit/>
          </a:bodyPr>
          <a:lstStyle/>
          <a:p>
            <a:pPr algn="l"/>
            <a:r>
              <a:rPr lang="en-GB" sz="2800" b="1" dirty="0">
                <a:latin typeface="Calibri" pitchFamily="34" charset="0"/>
              </a:rPr>
              <a:t>Faculty LTA </a:t>
            </a:r>
            <a:r>
              <a:rPr lang="en-GB" sz="2800" b="1" dirty="0" smtClean="0">
                <a:latin typeface="Calibri" pitchFamily="34" charset="0"/>
              </a:rPr>
              <a:t>Activity next year</a:t>
            </a:r>
            <a:r>
              <a:rPr lang="en-GB" sz="2800" b="1" dirty="0">
                <a:latin typeface="Calibri" pitchFamily="34" charset="0"/>
              </a:rPr>
              <a:t/>
            </a:r>
            <a:br>
              <a:rPr lang="en-GB" sz="2800" b="1" dirty="0">
                <a:latin typeface="Calibri" pitchFamily="34" charset="0"/>
              </a:rPr>
            </a:br>
            <a:r>
              <a:rPr lang="en-GB" sz="2800" b="1" dirty="0">
                <a:latin typeface="Calibri" pitchFamily="34" charset="0"/>
              </a:rPr>
              <a:t/>
            </a:r>
            <a:br>
              <a:rPr lang="en-GB" sz="2800" b="1" dirty="0">
                <a:latin typeface="Calibri" pitchFamily="34" charset="0"/>
              </a:rPr>
            </a:br>
            <a:endParaRPr lang="en-GB" sz="2800" dirty="0" smtClean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77773" y="1437754"/>
            <a:ext cx="8297952" cy="443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>
              <a:spcAft>
                <a:spcPts val="600"/>
              </a:spcAft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Themes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Coursework deadline scheduling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Supporting </a:t>
            </a:r>
            <a:r>
              <a:rPr lang="en-GB" sz="2400" kern="0" dirty="0" err="1" smtClean="0">
                <a:solidFill>
                  <a:schemeClr val="tx1"/>
                </a:solidFill>
                <a:latin typeface="Calibri" pitchFamily="34" charset="0"/>
              </a:rPr>
              <a:t>Panopto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 lecture recording software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Student photographs on Outlook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  <a:hlinkClick r:id="rId4"/>
              </a:rPr>
              <a:t>Printing 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  <a:hlinkClick r:id="rId4"/>
              </a:rPr>
              <a:t>names 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on student lab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coats</a:t>
            </a:r>
          </a:p>
          <a:p>
            <a:pPr algn="l">
              <a:spcAft>
                <a:spcPts val="600"/>
              </a:spcAft>
              <a:defRPr/>
            </a:pPr>
            <a:endParaRPr lang="en-GB" sz="240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4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4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40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400" kern="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230188"/>
            <a:ext cx="3521075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2F1E-53F6-44E5-AA0F-EFDDFC7173A8}" type="slidenum">
              <a:rPr lang="en-GB" smtClean="0"/>
              <a:pPr/>
              <a:t>3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009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594528" y="692696"/>
            <a:ext cx="8280400" cy="580084"/>
          </a:xfrm>
        </p:spPr>
        <p:txBody>
          <a:bodyPr anchor="t">
            <a:noAutofit/>
          </a:bodyPr>
          <a:lstStyle/>
          <a:p>
            <a:pPr algn="l"/>
            <a:r>
              <a:rPr lang="en-GB" sz="2800" b="1" dirty="0">
                <a:latin typeface="Calibri" pitchFamily="34" charset="0"/>
              </a:rPr>
              <a:t>Directed Study Weeks </a:t>
            </a:r>
            <a:br>
              <a:rPr lang="en-GB" sz="2800" b="1" dirty="0">
                <a:latin typeface="Calibri" pitchFamily="34" charset="0"/>
              </a:rPr>
            </a:br>
            <a:endParaRPr lang="en-GB" sz="2800" dirty="0" smtClean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77773" y="1437754"/>
            <a:ext cx="8297952" cy="443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Aim is to offer a “change of tempo” that provides opportunities for developing programme identity/cohesion.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Underlying principles: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Offer 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one-to-one review meetings with personal tutees.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Offer 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a distinct range of learning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experiences to supplement those provided by 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Professional Teams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en-GB" sz="240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Offer 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sufficient activities to ensure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students 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do not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stop attending regularly.  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Ensure 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that all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activity is 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incorporated within </a:t>
            </a:r>
            <a:r>
              <a:rPr lang="en-GB" sz="2400" kern="0" dirty="0" err="1">
                <a:solidFill>
                  <a:schemeClr val="tx1"/>
                </a:solidFill>
                <a:latin typeface="Calibri" pitchFamily="34" charset="0"/>
              </a:rPr>
              <a:t>ModCat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hours so 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that it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is reflected 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in Key Information Set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data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. </a:t>
            </a: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230188"/>
            <a:ext cx="3521075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2F1E-53F6-44E5-AA0F-EFDDFC7173A8}" type="slidenum">
              <a:rPr lang="en-GB" smtClean="0"/>
              <a:pPr/>
              <a:t>4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237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594528" y="692696"/>
            <a:ext cx="8280400" cy="580084"/>
          </a:xfrm>
        </p:spPr>
        <p:txBody>
          <a:bodyPr anchor="t">
            <a:noAutofit/>
          </a:bodyPr>
          <a:lstStyle/>
          <a:p>
            <a:pPr algn="l"/>
            <a:r>
              <a:rPr lang="en-GB" sz="2800" b="1" dirty="0">
                <a:latin typeface="Calibri" pitchFamily="34" charset="0"/>
              </a:rPr>
              <a:t>Directed Study Weeks </a:t>
            </a:r>
            <a:br>
              <a:rPr lang="en-GB" sz="2800" b="1" dirty="0">
                <a:latin typeface="Calibri" pitchFamily="34" charset="0"/>
              </a:rPr>
            </a:br>
            <a:endParaRPr lang="en-GB" sz="2800" dirty="0" smtClean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77773" y="1437754"/>
            <a:ext cx="8297952" cy="443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>
              <a:spcAft>
                <a:spcPts val="600"/>
              </a:spcAft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Activities aligned with the institutional aims: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One-to-one </a:t>
            </a:r>
            <a:r>
              <a:rPr lang="en-GB" sz="2400" b="1" kern="0" dirty="0" smtClean="0">
                <a:solidFill>
                  <a:schemeClr val="tx1"/>
                </a:solidFill>
                <a:latin typeface="Calibri" pitchFamily="34" charset="0"/>
              </a:rPr>
              <a:t>progress reviews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with students’ Personal Tutors</a:t>
            </a:r>
            <a:endParaRPr lang="en-GB" sz="240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kern="0" dirty="0" smtClean="0">
                <a:solidFill>
                  <a:schemeClr val="tx1"/>
                </a:solidFill>
                <a:latin typeface="Calibri" pitchFamily="34" charset="0"/>
              </a:rPr>
              <a:t>Collaborative learning activities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kern="0" dirty="0" smtClean="0">
                <a:solidFill>
                  <a:schemeClr val="tx1"/>
                </a:solidFill>
                <a:latin typeface="Calibri" pitchFamily="34" charset="0"/>
              </a:rPr>
              <a:t>Field </a:t>
            </a:r>
            <a:r>
              <a:rPr lang="en-GB" sz="2400" b="1" kern="0" dirty="0">
                <a:solidFill>
                  <a:schemeClr val="tx1"/>
                </a:solidFill>
                <a:latin typeface="Calibri" pitchFamily="34" charset="0"/>
              </a:rPr>
              <a:t>Work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(including day trips and week-long visits)</a:t>
            </a:r>
            <a:endParaRPr lang="en-GB" sz="240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kern="0" dirty="0" smtClean="0">
                <a:solidFill>
                  <a:schemeClr val="tx1"/>
                </a:solidFill>
                <a:latin typeface="Calibri" pitchFamily="34" charset="0"/>
              </a:rPr>
              <a:t>Preparatory work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in advance of placements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assessments, employment etc. </a:t>
            </a:r>
            <a:endParaRPr lang="en-GB" sz="240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kern="0" dirty="0">
                <a:solidFill>
                  <a:schemeClr val="tx1"/>
                </a:solidFill>
                <a:latin typeface="Calibri" pitchFamily="34" charset="0"/>
              </a:rPr>
              <a:t>Skill </a:t>
            </a:r>
            <a:r>
              <a:rPr lang="en-GB" sz="2400" b="1" kern="0" dirty="0" smtClean="0">
                <a:solidFill>
                  <a:schemeClr val="tx1"/>
                </a:solidFill>
                <a:latin typeface="Calibri" pitchFamily="34" charset="0"/>
              </a:rPr>
              <a:t>Development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activities 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are possible here that relate to subject-specific and generic skill development e.g. use of Excel in applied contexts, SPSS training.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400" kern="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230188"/>
            <a:ext cx="3521075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2F1E-53F6-44E5-AA0F-EFDDFC7173A8}" type="slidenum">
              <a:rPr lang="en-GB" smtClean="0"/>
              <a:pPr/>
              <a:t>5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163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594528" y="692696"/>
            <a:ext cx="8280400" cy="580084"/>
          </a:xfrm>
        </p:spPr>
        <p:txBody>
          <a:bodyPr anchor="t">
            <a:noAutofit/>
          </a:bodyPr>
          <a:lstStyle/>
          <a:p>
            <a:pPr algn="l"/>
            <a:r>
              <a:rPr lang="en-GB" sz="2800" b="1" dirty="0" smtClean="0">
                <a:latin typeface="Calibri" pitchFamily="34" charset="0"/>
              </a:rPr>
              <a:t>Outcomes of Observation</a:t>
            </a:r>
            <a:r>
              <a:rPr lang="en-GB" sz="2800" b="1" dirty="0">
                <a:latin typeface="Calibri" pitchFamily="34" charset="0"/>
              </a:rPr>
              <a:t/>
            </a:r>
            <a:br>
              <a:rPr lang="en-GB" sz="2800" b="1" dirty="0">
                <a:latin typeface="Calibri" pitchFamily="34" charset="0"/>
              </a:rPr>
            </a:br>
            <a:endParaRPr lang="en-GB" sz="2800" dirty="0" smtClean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77773" y="1437754"/>
            <a:ext cx="8297952" cy="443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New Teaching Observation Scheme this year. Reporting: 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Form A: Shared between observer and </a:t>
            </a:r>
            <a:r>
              <a:rPr lang="en-GB" sz="2400" kern="0" dirty="0" err="1" smtClean="0">
                <a:solidFill>
                  <a:schemeClr val="tx1"/>
                </a:solidFill>
                <a:latin typeface="Calibri" pitchFamily="34" charset="0"/>
              </a:rPr>
              <a:t>observee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 only.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Form B: Returned to Scheme coordinator by 19</a:t>
            </a:r>
            <a:r>
              <a:rPr lang="en-GB" sz="2400" kern="0" baseline="30000" dirty="0" smtClean="0">
                <a:solidFill>
                  <a:schemeClr val="tx1"/>
                </a:solidFill>
                <a:latin typeface="Calibri" pitchFamily="34" charset="0"/>
              </a:rPr>
              <a:t>th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 April.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Good LTA practices noted in Form B’s will be shared and any accommodation issues arising will be flagged to Estates.</a:t>
            </a: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230188"/>
            <a:ext cx="3521075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2F1E-53F6-44E5-AA0F-EFDDFC7173A8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289" y="3861048"/>
            <a:ext cx="5297805" cy="24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809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288</Words>
  <Application>Microsoft Office PowerPoint</Application>
  <PresentationFormat>On-screen Show (4:3)</PresentationFormat>
  <Paragraphs>54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Calibri</vt:lpstr>
      <vt:lpstr>Office Theme</vt:lpstr>
      <vt:lpstr>Faculty LTA Update Spring/Summer 2016 </vt:lpstr>
      <vt:lpstr>Faculty LTA Activity this year  </vt:lpstr>
      <vt:lpstr>Faculty LTA Activity next year  </vt:lpstr>
      <vt:lpstr>Directed Study Weeks  </vt:lpstr>
      <vt:lpstr>Directed Study Weeks  </vt:lpstr>
      <vt:lpstr>Outcomes of Observation </vt:lpstr>
    </vt:vector>
  </TitlesOfParts>
  <Company>Liverpool John Moores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5005CHACAP Chemistry of Life Kinetics and thermodynamics of enzymatic reactions Lecture 7 Dr Phil Denton, Rm 215</dc:title>
  <dc:creator>phcpdent</dc:creator>
  <cp:lastModifiedBy>phcpdent</cp:lastModifiedBy>
  <cp:revision>147</cp:revision>
  <dcterms:created xsi:type="dcterms:W3CDTF">2013-03-14T11:29:25Z</dcterms:created>
  <dcterms:modified xsi:type="dcterms:W3CDTF">2016-06-03T08:27:49Z</dcterms:modified>
</cp:coreProperties>
</file>