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1" r:id="rId5"/>
    <p:sldId id="259" r:id="rId6"/>
    <p:sldId id="264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9" autoAdjust="0"/>
    <p:restoredTop sz="94505" autoAdjust="0"/>
  </p:normalViewPr>
  <p:slideViewPr>
    <p:cSldViewPr>
      <p:cViewPr varScale="1">
        <p:scale>
          <a:sx n="99" d="100"/>
          <a:sy n="99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B455B-4370-48B9-881F-621AE0494ADF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E9279-BC41-4C3D-A321-B7F81E48F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790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84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6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4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A1FD-07F9-4798-8058-9613EFB05B72}" type="datetime1">
              <a:rPr lang="en-GB" smtClean="0"/>
              <a:pPr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Code = ljpxd Tel = 07537 402 400 Web = www.textwall.co.uk/post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56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15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65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98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25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8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58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1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5661E-F5E3-49DE-AA26-9FB1C62B7D10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DBA1-BB48-42F1-8CAE-BA00D0D007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74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g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jt2\scsguid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Sept 2014 </a:t>
            </a:r>
            <a:br>
              <a:rPr lang="en-GB" dirty="0" smtClean="0"/>
            </a:br>
            <a:r>
              <a:rPr lang="en-GB" dirty="0" smtClean="0"/>
              <a:t>School Staff Meetings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Phil Denton</a:t>
            </a:r>
          </a:p>
          <a:p>
            <a:r>
              <a:rPr lang="en-GB" dirty="0" smtClean="0"/>
              <a:t>Associate Dean (Education)</a:t>
            </a:r>
          </a:p>
          <a:p>
            <a:r>
              <a:rPr lang="en-GB" dirty="0" smtClean="0"/>
              <a:t>Faculty of Science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2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Ongoing in 2014/15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Teaching Observation: Staff paired with a School observer at the start of the year.</a:t>
            </a:r>
          </a:p>
          <a:p>
            <a:r>
              <a:rPr lang="en-GB" sz="2800" dirty="0" smtClean="0"/>
              <a:t>Peer review </a:t>
            </a:r>
            <a:r>
              <a:rPr lang="en-GB" sz="2800" dirty="0" smtClean="0"/>
              <a:t>also expected to continue.</a:t>
            </a:r>
            <a:endParaRPr lang="en-GB" sz="2800" dirty="0" smtClean="0"/>
          </a:p>
          <a:p>
            <a:r>
              <a:rPr lang="en-GB" sz="2800" dirty="0" smtClean="0"/>
              <a:t>LJMU LTA Awards: Nominations to be sought from Subject Leaders, finalised at Faculty Education Committee.</a:t>
            </a:r>
          </a:p>
          <a:p>
            <a:r>
              <a:rPr lang="en-GB" sz="2800" dirty="0" smtClean="0"/>
              <a:t>LJMU LTA Conference: Wed 17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/Thu 18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June 2015 (Week 40).</a:t>
            </a:r>
          </a:p>
          <a:p>
            <a:r>
              <a:rPr lang="en-GB" sz="2800" dirty="0" smtClean="0"/>
              <a:t>Textwall: Displays </a:t>
            </a:r>
            <a:r>
              <a:rPr lang="en-GB" sz="2800" dirty="0" err="1" smtClean="0"/>
              <a:t>SMS</a:t>
            </a:r>
            <a:r>
              <a:rPr lang="en-GB" sz="2800" dirty="0" smtClean="0"/>
              <a:t>/web messages from students. Now includes an MCQ polling feature</a:t>
            </a:r>
            <a:r>
              <a:rPr lang="en-GB" sz="2800" dirty="0"/>
              <a:t>. </a:t>
            </a:r>
            <a:r>
              <a:rPr lang="en-GB" sz="2800" dirty="0" smtClean="0"/>
              <a:t>Please contact </a:t>
            </a:r>
            <a:r>
              <a:rPr lang="en-GB" sz="2800" dirty="0"/>
              <a:t>me for an account. </a:t>
            </a: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122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What month is it?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3" y="1565275"/>
            <a:ext cx="3249612" cy="467201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August </a:t>
            </a: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September </a:t>
            </a: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October</a:t>
            </a: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November </a:t>
            </a: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December</a:t>
            </a:r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dirty="0"/>
              <a:t>Code = </a:t>
            </a:r>
            <a:r>
              <a:rPr lang="nl-NL" dirty="0" err="1"/>
              <a:t>ljpxd</a:t>
            </a:r>
            <a:r>
              <a:rPr lang="nl-NL" dirty="0"/>
              <a:t> Tel = 07537 402 400 Web = www.textwall.co.uk/post</a:t>
            </a:r>
            <a:endParaRPr lang="en-GB" dirty="0"/>
          </a:p>
        </p:txBody>
      </p:sp>
      <p:sp>
        <p:nvSpPr>
          <p:cNvPr id="7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995738" y="1547598"/>
            <a:ext cx="4679950" cy="4670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b) September</a:t>
            </a: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>
              <a:latin typeface="Tahoma" pitchFamily="34" charset="0"/>
            </a:endParaRP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		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3995738" y="1547598"/>
            <a:ext cx="4679949" cy="4751627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53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80920" cy="1143001"/>
          </a:xfrm>
        </p:spPr>
        <p:txBody>
          <a:bodyPr>
            <a:normAutofit/>
          </a:bodyPr>
          <a:lstStyle/>
          <a:p>
            <a:r>
              <a:rPr lang="en-GB" sz="3600" dirty="0" smtClean="0"/>
              <a:t>Our questions</a:t>
            </a:r>
          </a:p>
        </p:txBody>
      </p:sp>
      <p:sp>
        <p:nvSpPr>
          <p:cNvPr id="6147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Code = ljpxd Tel = 07537 402 400 Web = www.textwall.co.uk/post</a:t>
            </a:r>
            <a:endParaRPr lang="en-GB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A69A7-316A-4410-9271-1379F1CDE6E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41" name="TextBox1" r:id="rId3" imgW="8639280" imgH="5619600"/>
        </mc:Choice>
        <mc:Fallback>
          <p:control name="TextBox1" r:id="rId3" imgW="8639280" imgH="56196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692150"/>
                  <a:ext cx="8640763" cy="5616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152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for 2014/15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Staff Availability Advertising</a:t>
            </a:r>
          </a:p>
          <a:p>
            <a:r>
              <a:rPr lang="en-GB" sz="2800" dirty="0" smtClean="0"/>
              <a:t>Following feedback from staff, there will no longer be a requirement for students to ‘sign-in’ to book slots. </a:t>
            </a:r>
          </a:p>
          <a:p>
            <a:r>
              <a:rPr lang="en-GB" sz="2800" dirty="0" smtClean="0"/>
              <a:t>A </a:t>
            </a:r>
            <a:r>
              <a:rPr lang="en-GB" sz="2800" dirty="0"/>
              <a:t>frame will be fixed next to your door to show either:</a:t>
            </a:r>
          </a:p>
          <a:p>
            <a:pPr lvl="1"/>
            <a:r>
              <a:rPr lang="en-GB" dirty="0"/>
              <a:t>A read-only availability calendar/schedule.</a:t>
            </a:r>
          </a:p>
          <a:p>
            <a:pPr lvl="1"/>
            <a:r>
              <a:rPr lang="en-GB" dirty="0"/>
              <a:t>A calendar that students can </a:t>
            </a:r>
            <a:r>
              <a:rPr lang="en-GB" dirty="0" smtClean="0"/>
              <a:t>sign-in </a:t>
            </a:r>
            <a:r>
              <a:rPr lang="en-GB" dirty="0"/>
              <a:t>to </a:t>
            </a:r>
            <a:r>
              <a:rPr lang="en-GB" dirty="0" smtClean="0"/>
              <a:t>book. </a:t>
            </a:r>
            <a:endParaRPr lang="en-GB" dirty="0"/>
          </a:p>
          <a:p>
            <a:pPr lvl="1"/>
            <a:r>
              <a:rPr lang="en-GB" dirty="0"/>
              <a:t>A URL to an online booking system.</a:t>
            </a:r>
          </a:p>
          <a:p>
            <a:pPr marL="355600" indent="-355600"/>
            <a:r>
              <a:rPr lang="en-GB" sz="2800" dirty="0"/>
              <a:t>The poster should show your preferred means of arranging </a:t>
            </a:r>
            <a:r>
              <a:rPr lang="en-GB" sz="2800" dirty="0" smtClean="0"/>
              <a:t>appointments and this may be ‘phone, email, online, sign-in etc.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56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for 2014/15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All LT PCs are now equipped with Office 2013. Advise that you test-run before your first taught session.</a:t>
            </a:r>
          </a:p>
          <a:p>
            <a:r>
              <a:rPr lang="en-GB" sz="2800" dirty="0" smtClean="0"/>
              <a:t>Blackboard upgrade: Four on-site training sessions were arranged for 29/8 to 3/10 (advertised in July). </a:t>
            </a:r>
          </a:p>
          <a:p>
            <a:r>
              <a:rPr lang="en-GB" sz="2800" dirty="0" smtClean="0"/>
              <a:t>LJMU Curriculum Enhancement Projects: </a:t>
            </a:r>
            <a:r>
              <a:rPr lang="en-GB" sz="2800" dirty="0"/>
              <a:t>Funding is available for proposals between £2,500 and £25,000. </a:t>
            </a:r>
            <a:r>
              <a:rPr lang="en-GB" sz="2800" dirty="0" smtClean="0"/>
              <a:t>Deadline: 30th Sept 2014. </a:t>
            </a:r>
          </a:p>
          <a:p>
            <a:r>
              <a:rPr lang="en-GB" sz="2800" dirty="0" smtClean="0"/>
              <a:t>Staff Pedagogic Research Group: Brief survey to be conducted to establish interest and themes. </a:t>
            </a:r>
          </a:p>
          <a:p>
            <a:r>
              <a:rPr lang="en-GB" sz="2800" dirty="0" smtClean="0"/>
              <a:t>Coursework date collection: Please save </a:t>
            </a:r>
            <a:r>
              <a:rPr lang="en-GB" sz="2800" dirty="0" err="1" smtClean="0"/>
              <a:t>UG</a:t>
            </a:r>
            <a:r>
              <a:rPr lang="en-GB" sz="2800" dirty="0" smtClean="0"/>
              <a:t>/Foundation module guides </a:t>
            </a:r>
            <a:r>
              <a:rPr lang="en-GB" sz="2800" dirty="0"/>
              <a:t>to the </a:t>
            </a:r>
            <a:r>
              <a:rPr lang="en-GB" sz="2800" dirty="0" err="1"/>
              <a:t>fileshare</a:t>
            </a:r>
            <a:r>
              <a:rPr lang="en-GB" sz="2800" dirty="0"/>
              <a:t> </a:t>
            </a:r>
            <a:r>
              <a:rPr lang="en-GB" sz="2800" dirty="0">
                <a:hlinkClick r:id="rId2" action="ppaction://hlinkfile"/>
              </a:rPr>
              <a:t>\\jt2\scsguides</a:t>
            </a:r>
            <a:r>
              <a:rPr lang="en-GB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69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Module Guides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Please use the circulated template for the ‘Assessment’ section of your </a:t>
            </a:r>
            <a:r>
              <a:rPr lang="en-GB" sz="2800" dirty="0" err="1" smtClean="0"/>
              <a:t>UG</a:t>
            </a:r>
            <a:r>
              <a:rPr lang="en-GB" sz="2800" dirty="0" smtClean="0"/>
              <a:t>/Foundation guides </a:t>
            </a:r>
          </a:p>
          <a:p>
            <a:r>
              <a:rPr lang="en-GB" sz="2800" dirty="0" smtClean="0"/>
              <a:t>Dates are automatically extracted from assessment table and presented in programme schedules.</a:t>
            </a:r>
          </a:p>
          <a:p>
            <a:endParaRPr lang="en-GB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t="23891" r="14758" b="47379"/>
          <a:stretch/>
        </p:blipFill>
        <p:spPr bwMode="auto">
          <a:xfrm>
            <a:off x="194113" y="3435117"/>
            <a:ext cx="8770375" cy="280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4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LTA Feedback from June </a:t>
            </a:r>
            <a:r>
              <a:rPr lang="en-GB" dirty="0" smtClean="0"/>
              <a:t>NSP Post-its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18457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Lack of attendance monitoring in lectures: </a:t>
            </a:r>
          </a:p>
          <a:p>
            <a:pPr lvl="1"/>
            <a:r>
              <a:rPr lang="en-GB" sz="2400" i="1" dirty="0" smtClean="0"/>
              <a:t>We await the arrival of more tablets after a pilot study.</a:t>
            </a:r>
          </a:p>
          <a:p>
            <a:r>
              <a:rPr lang="en-GB" sz="2800" dirty="0" smtClean="0"/>
              <a:t>Arrangements for students to book meetings with staff: </a:t>
            </a:r>
          </a:p>
          <a:p>
            <a:pPr lvl="1"/>
            <a:r>
              <a:rPr lang="en-GB" sz="2400" i="1" dirty="0" err="1" smtClean="0"/>
              <a:t>FMT</a:t>
            </a:r>
            <a:r>
              <a:rPr lang="en-GB" sz="2400" i="1" dirty="0" smtClean="0"/>
              <a:t> have affirmed that FT staff should advertise 4 </a:t>
            </a:r>
            <a:r>
              <a:rPr lang="en-GB" sz="2400" i="1" dirty="0" err="1" smtClean="0"/>
              <a:t>hrs</a:t>
            </a:r>
            <a:r>
              <a:rPr lang="en-GB" sz="2400" i="1" dirty="0" smtClean="0"/>
              <a:t> of availability per week to meet students, either printed or online.</a:t>
            </a:r>
          </a:p>
          <a:p>
            <a:pPr lvl="1"/>
            <a:r>
              <a:rPr lang="en-GB" sz="2400" i="1" dirty="0" smtClean="0"/>
              <a:t>Students will not </a:t>
            </a:r>
            <a:r>
              <a:rPr lang="en-GB" sz="2400" i="1" dirty="0"/>
              <a:t>now </a:t>
            </a:r>
            <a:r>
              <a:rPr lang="en-GB" sz="2400" i="1" dirty="0" smtClean="0"/>
              <a:t>be required to write their names on printed availability calendars on office doors to book meetings.</a:t>
            </a:r>
          </a:p>
          <a:p>
            <a:pPr lvl="1"/>
            <a:r>
              <a:rPr lang="en-GB" sz="2400" i="1" dirty="0" smtClean="0"/>
              <a:t>As with current practice, meetings can be arranged in person, through email, through online booking systems etc.</a:t>
            </a:r>
          </a:p>
          <a:p>
            <a:pPr lvl="1"/>
            <a:r>
              <a:rPr lang="en-GB" sz="2400" i="1" dirty="0" smtClean="0"/>
              <a:t>Clip frames will be attached next to offices in due course so that contact and availability information can be presented in whatever form is preferred by staff. </a:t>
            </a:r>
          </a:p>
        </p:txBody>
      </p:sp>
    </p:spTree>
    <p:extLst>
      <p:ext uri="{BB962C8B-B14F-4D97-AF65-F5344CB8AC3E}">
        <p14:creationId xmlns:p14="http://schemas.microsoft.com/office/powerpoint/2010/main" val="34412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LTA Feedback from June </a:t>
            </a:r>
            <a:r>
              <a:rPr lang="en-GB" dirty="0" smtClean="0"/>
              <a:t>PBS Post-its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184576"/>
          </a:xfrm>
        </p:spPr>
        <p:txBody>
          <a:bodyPr>
            <a:normAutofit/>
          </a:bodyPr>
          <a:lstStyle/>
          <a:p>
            <a:r>
              <a:rPr lang="en-GB" sz="2800" dirty="0"/>
              <a:t>Tutorials: Too many/too few. Content repetitive: </a:t>
            </a:r>
            <a:r>
              <a:rPr lang="en-GB" sz="2800" i="1" dirty="0" smtClean="0"/>
              <a:t>These issues should be raised </a:t>
            </a:r>
            <a:r>
              <a:rPr lang="en-GB" sz="2800" i="1" dirty="0"/>
              <a:t>at PDTs.</a:t>
            </a:r>
            <a:endParaRPr lang="en-GB" sz="2800" dirty="0"/>
          </a:p>
          <a:p>
            <a:r>
              <a:rPr lang="en-GB" sz="2800" dirty="0"/>
              <a:t>Electronic attendance monitoring: </a:t>
            </a:r>
            <a:r>
              <a:rPr lang="en-GB" sz="2800" i="1" dirty="0"/>
              <a:t>No </a:t>
            </a:r>
            <a:r>
              <a:rPr lang="en-GB" sz="2800" i="1" dirty="0" smtClean="0"/>
              <a:t>update except that we expect more tablets.</a:t>
            </a:r>
            <a:endParaRPr lang="en-GB" sz="2800" dirty="0"/>
          </a:p>
          <a:p>
            <a:r>
              <a:rPr lang="en-GB" sz="2800" dirty="0"/>
              <a:t>15 day feedback turnaround: </a:t>
            </a:r>
            <a:r>
              <a:rPr lang="en-GB" sz="2800" i="1" dirty="0"/>
              <a:t>Raised at University’s LTA Development group but not likely to change. </a:t>
            </a:r>
          </a:p>
          <a:p>
            <a:r>
              <a:rPr lang="en-GB" sz="2800" dirty="0"/>
              <a:t>What is point of peer review? </a:t>
            </a:r>
            <a:r>
              <a:rPr lang="en-GB" sz="2800" i="1" dirty="0"/>
              <a:t>A view shared </a:t>
            </a:r>
            <a:r>
              <a:rPr lang="en-GB" sz="2800" i="1" dirty="0" smtClean="0"/>
              <a:t>elsewhere! Expected to continues </a:t>
            </a:r>
            <a:r>
              <a:rPr lang="en-GB" sz="2800" i="1" dirty="0"/>
              <a:t>in 2014/15 but is under review at the </a:t>
            </a:r>
            <a:r>
              <a:rPr lang="en-GB" sz="2800" i="1" dirty="0" smtClean="0"/>
              <a:t>moment and may not occur.</a:t>
            </a:r>
            <a:endParaRPr lang="en-GB" sz="2800" i="1" dirty="0"/>
          </a:p>
          <a:p>
            <a:r>
              <a:rPr lang="en-GB" sz="2800" dirty="0"/>
              <a:t>No time set aside for staff development: </a:t>
            </a:r>
            <a:r>
              <a:rPr lang="en-GB" sz="2800" i="1" dirty="0"/>
              <a:t>INSET type days are being considered.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773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FCBF1F0E7A420BBB9C899CE532EAC6"/>
  <p:tag name="SLIDEID" val="0CFCBF1F0E7A420BBB9C899CE532EAC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QUESTIONALIAS" val="Which of the organic practicals is summatively assessed?"/>
  <p:tag name="ANSWERSALIAS" val="Acetanilide|smicln|Grignard|smicln|Piperine"/>
  <p:tag name="TOTALRESPONSES" val="0"/>
  <p:tag name="RESPONSESGATHERED" val="False"/>
  <p:tag name="ANONYMOUSTEMP" val="False"/>
  <p:tag name="VALUES" val="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565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Sept 2014  School Staff Meetings</vt:lpstr>
      <vt:lpstr>Ongoing in 2014/15</vt:lpstr>
      <vt:lpstr>What month is it?</vt:lpstr>
      <vt:lpstr>Our questions</vt:lpstr>
      <vt:lpstr>New for 2014/15</vt:lpstr>
      <vt:lpstr>New for 2014/15</vt:lpstr>
      <vt:lpstr>Module Guides</vt:lpstr>
      <vt:lpstr>LTA Feedback from June NSP Post-its</vt:lpstr>
      <vt:lpstr>LTA Feedback from June PBS Post-its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LTA 2014/15</dc:title>
  <dc:creator>phcpdent</dc:creator>
  <cp:lastModifiedBy>phcpdent</cp:lastModifiedBy>
  <cp:revision>46</cp:revision>
  <dcterms:created xsi:type="dcterms:W3CDTF">2014-08-28T15:55:05Z</dcterms:created>
  <dcterms:modified xsi:type="dcterms:W3CDTF">2015-06-03T15:06:00Z</dcterms:modified>
</cp:coreProperties>
</file>