
<file path=[Content_Types].xml><?xml version="1.0" encoding="utf-8"?>
<Types xmlns="http://schemas.openxmlformats.org/package/2006/content-types">
  <Default Extension="67A0CC10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FA4EB5-5017-4A2E-9B2D-9E26A588E650}" v="5" dt="2021-10-13T11:19:30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, Philip" userId="22c8933e-ac27-47e3-979a-fa22a2fe38b7" providerId="ADAL" clId="{90FA4EB5-5017-4A2E-9B2D-9E26A588E650}"/>
    <pc:docChg chg="custSel addSld modSld">
      <pc:chgData name="Denton, Philip" userId="22c8933e-ac27-47e3-979a-fa22a2fe38b7" providerId="ADAL" clId="{90FA4EB5-5017-4A2E-9B2D-9E26A588E650}" dt="2021-10-13T11:38:09.532" v="190" actId="20577"/>
      <pc:docMkLst>
        <pc:docMk/>
      </pc:docMkLst>
      <pc:sldChg chg="addSp modSp mod">
        <pc:chgData name="Denton, Philip" userId="22c8933e-ac27-47e3-979a-fa22a2fe38b7" providerId="ADAL" clId="{90FA4EB5-5017-4A2E-9B2D-9E26A588E650}" dt="2021-10-13T11:16:26.477" v="97" actId="1076"/>
        <pc:sldMkLst>
          <pc:docMk/>
          <pc:sldMk cId="3535087743" sldId="256"/>
        </pc:sldMkLst>
        <pc:spChg chg="mod">
          <ac:chgData name="Denton, Philip" userId="22c8933e-ac27-47e3-979a-fa22a2fe38b7" providerId="ADAL" clId="{90FA4EB5-5017-4A2E-9B2D-9E26A588E650}" dt="2021-10-13T11:16:26.477" v="97" actId="1076"/>
          <ac:spMkLst>
            <pc:docMk/>
            <pc:sldMk cId="3535087743" sldId="256"/>
            <ac:spMk id="2" creationId="{A4968109-85ED-489A-84E8-92CF505CB0D8}"/>
          </ac:spMkLst>
        </pc:spChg>
        <pc:spChg chg="mod">
          <ac:chgData name="Denton, Philip" userId="22c8933e-ac27-47e3-979a-fa22a2fe38b7" providerId="ADAL" clId="{90FA4EB5-5017-4A2E-9B2D-9E26A588E650}" dt="2021-10-13T11:16:16.338" v="94" actId="1037"/>
          <ac:spMkLst>
            <pc:docMk/>
            <pc:sldMk cId="3535087743" sldId="256"/>
            <ac:spMk id="3" creationId="{0D44A4E3-7D83-4FCF-9B16-A8D281198AC6}"/>
          </ac:spMkLst>
        </pc:spChg>
        <pc:picChg chg="add mod">
          <ac:chgData name="Denton, Philip" userId="22c8933e-ac27-47e3-979a-fa22a2fe38b7" providerId="ADAL" clId="{90FA4EB5-5017-4A2E-9B2D-9E26A588E650}" dt="2021-10-13T11:16:10.297" v="85" actId="14100"/>
          <ac:picMkLst>
            <pc:docMk/>
            <pc:sldMk cId="3535087743" sldId="256"/>
            <ac:picMk id="4" creationId="{CA5301E9-083C-4F5C-9248-2E9A70CB4E67}"/>
          </ac:picMkLst>
        </pc:picChg>
      </pc:sldChg>
      <pc:sldChg chg="modSp add mod">
        <pc:chgData name="Denton, Philip" userId="22c8933e-ac27-47e3-979a-fa22a2fe38b7" providerId="ADAL" clId="{90FA4EB5-5017-4A2E-9B2D-9E26A588E650}" dt="2021-10-13T11:14:24.366" v="26" actId="6549"/>
        <pc:sldMkLst>
          <pc:docMk/>
          <pc:sldMk cId="2031918766" sldId="259"/>
        </pc:sldMkLst>
        <pc:spChg chg="mod">
          <ac:chgData name="Denton, Philip" userId="22c8933e-ac27-47e3-979a-fa22a2fe38b7" providerId="ADAL" clId="{90FA4EB5-5017-4A2E-9B2D-9E26A588E650}" dt="2021-10-13T11:14:20.592" v="25" actId="20577"/>
          <ac:spMkLst>
            <pc:docMk/>
            <pc:sldMk cId="2031918766" sldId="259"/>
            <ac:spMk id="2" creationId="{C3FCD494-3839-4545-BD70-DEFF9D2F32A3}"/>
          </ac:spMkLst>
        </pc:spChg>
        <pc:spChg chg="mod">
          <ac:chgData name="Denton, Philip" userId="22c8933e-ac27-47e3-979a-fa22a2fe38b7" providerId="ADAL" clId="{90FA4EB5-5017-4A2E-9B2D-9E26A588E650}" dt="2021-10-13T11:14:24.366" v="26" actId="6549"/>
          <ac:spMkLst>
            <pc:docMk/>
            <pc:sldMk cId="2031918766" sldId="259"/>
            <ac:spMk id="3" creationId="{DB80B626-18E5-4EC9-AE37-0626009CF0E5}"/>
          </ac:spMkLst>
        </pc:spChg>
      </pc:sldChg>
      <pc:sldChg chg="modSp add mod">
        <pc:chgData name="Denton, Philip" userId="22c8933e-ac27-47e3-979a-fa22a2fe38b7" providerId="ADAL" clId="{90FA4EB5-5017-4A2E-9B2D-9E26A588E650}" dt="2021-10-13T11:14:40.841" v="73" actId="5793"/>
        <pc:sldMkLst>
          <pc:docMk/>
          <pc:sldMk cId="2613358574" sldId="260"/>
        </pc:sldMkLst>
        <pc:spChg chg="mod">
          <ac:chgData name="Denton, Philip" userId="22c8933e-ac27-47e3-979a-fa22a2fe38b7" providerId="ADAL" clId="{90FA4EB5-5017-4A2E-9B2D-9E26A588E650}" dt="2021-10-13T11:14:40.841" v="73" actId="5793"/>
          <ac:spMkLst>
            <pc:docMk/>
            <pc:sldMk cId="2613358574" sldId="260"/>
            <ac:spMk id="2" creationId="{C3FCD494-3839-4545-BD70-DEFF9D2F32A3}"/>
          </ac:spMkLst>
        </pc:spChg>
      </pc:sldChg>
      <pc:sldChg chg="addSp delSp modSp add mod">
        <pc:chgData name="Denton, Philip" userId="22c8933e-ac27-47e3-979a-fa22a2fe38b7" providerId="ADAL" clId="{90FA4EB5-5017-4A2E-9B2D-9E26A588E650}" dt="2021-10-13T11:38:09.532" v="190" actId="20577"/>
        <pc:sldMkLst>
          <pc:docMk/>
          <pc:sldMk cId="1388015858" sldId="261"/>
        </pc:sldMkLst>
        <pc:spChg chg="del mod">
          <ac:chgData name="Denton, Philip" userId="22c8933e-ac27-47e3-979a-fa22a2fe38b7" providerId="ADAL" clId="{90FA4EB5-5017-4A2E-9B2D-9E26A588E650}" dt="2021-10-13T11:16:49.860" v="101" actId="478"/>
          <ac:spMkLst>
            <pc:docMk/>
            <pc:sldMk cId="1388015858" sldId="261"/>
            <ac:spMk id="2" creationId="{C3FCD494-3839-4545-BD70-DEFF9D2F32A3}"/>
          </ac:spMkLst>
        </pc:spChg>
        <pc:spChg chg="mod">
          <ac:chgData name="Denton, Philip" userId="22c8933e-ac27-47e3-979a-fa22a2fe38b7" providerId="ADAL" clId="{90FA4EB5-5017-4A2E-9B2D-9E26A588E650}" dt="2021-10-13T11:38:09.532" v="190" actId="20577"/>
          <ac:spMkLst>
            <pc:docMk/>
            <pc:sldMk cId="1388015858" sldId="261"/>
            <ac:spMk id="3" creationId="{DB80B626-18E5-4EC9-AE37-0626009CF0E5}"/>
          </ac:spMkLst>
        </pc:spChg>
        <pc:spChg chg="add del mod">
          <ac:chgData name="Denton, Philip" userId="22c8933e-ac27-47e3-979a-fa22a2fe38b7" providerId="ADAL" clId="{90FA4EB5-5017-4A2E-9B2D-9E26A588E650}" dt="2021-10-13T11:16:52.128" v="102" actId="478"/>
          <ac:spMkLst>
            <pc:docMk/>
            <pc:sldMk cId="1388015858" sldId="261"/>
            <ac:spMk id="5" creationId="{0119AC88-ED1A-4961-B08E-D28F58167699}"/>
          </ac:spMkLst>
        </pc:spChg>
      </pc:sldChg>
      <pc:sldChg chg="modSp add mod">
        <pc:chgData name="Denton, Philip" userId="22c8933e-ac27-47e3-979a-fa22a2fe38b7" providerId="ADAL" clId="{90FA4EB5-5017-4A2E-9B2D-9E26A588E650}" dt="2021-10-13T11:19:32.978" v="168" actId="20577"/>
        <pc:sldMkLst>
          <pc:docMk/>
          <pc:sldMk cId="3433375586" sldId="262"/>
        </pc:sldMkLst>
        <pc:spChg chg="mod">
          <ac:chgData name="Denton, Philip" userId="22c8933e-ac27-47e3-979a-fa22a2fe38b7" providerId="ADAL" clId="{90FA4EB5-5017-4A2E-9B2D-9E26A588E650}" dt="2021-10-13T11:19:32.978" v="168" actId="20577"/>
          <ac:spMkLst>
            <pc:docMk/>
            <pc:sldMk cId="3433375586" sldId="262"/>
            <ac:spMk id="2" creationId="{C3FCD494-3839-4545-BD70-DEFF9D2F32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A5052-FCA4-4636-A8AB-16D0D8074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E34AC9-DDC6-4EA5-A7B0-483BD4CAD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A372E-B792-4CAC-96CD-E028715E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0C8E2-63D7-4451-B0FB-347D1A17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0CE09-836C-4C8B-AE27-95CC330F2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13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AA50C-71A3-4A34-A46B-9A6CE58D1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55866-EEE1-423E-AF62-3CB75A6AA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3D8FB-5389-4E5A-B9C8-4A3EC502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3E36A-CE60-430D-87E7-07434C30E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2D044-BE7B-4A17-8D9D-697A9796D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5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2635E1-4683-4A69-B17E-C19A6BB41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88D3F-8A30-41B8-BEAC-B5CD548F2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18522-6A2B-4C69-9CFD-7C637B99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8E29C-88D7-4EAD-95BA-CB5ED7D1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8984B-E5F2-4B60-A99D-B7A5962C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5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0FFDC-72BB-4D0F-8A6A-EC90613B0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A37EC-ABB4-469D-90B2-A78B2FA05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34EDF-9402-4402-8245-7A118595B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BF0A1-7028-46CB-AC2A-422E0370B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EEB97-B433-41E7-BCEE-CBAF82BBA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02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52774-C1A9-475F-A0DF-703015ADC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0C131-B857-48AB-BE27-F1DC8FF14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FC612-73C7-4A4E-9118-90BFA9673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8242C-93F6-466E-B4E3-98B5C70C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F1D66-DE14-4DC3-8D25-584DC3789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25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DEE2-8549-47F8-BE8D-A44122882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21546-B82C-4C1F-BCAC-21A81666E3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64824D-2444-4038-A84E-77325DE09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1EAD5-A5A3-4379-B58D-1322F3609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91C99-801C-41BE-869A-EACF00497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28BCE0-BD35-403D-9CC4-806AF8765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1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6F145-7440-4A00-94DA-E9E6048B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84E71-482E-4015-965A-D81E77B94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6FC7C5-2EAE-4670-A28E-8E174F0C6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0E937-0463-4937-A7A2-B56B59BB8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A381DA-591B-44F5-A245-D676A4B160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51D1B7-8F8F-40D4-9C38-D89C214AB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D75E1-1017-435B-81DF-20401D51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3BBF7D-286E-4D8F-B6F7-43ACD55D3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5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E71F-16A4-463B-9358-4F5C8DB04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8D126-74EE-4C1A-A756-06D479ADC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B3696F-85E9-4E37-845D-AF5AB302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603D4A-408A-4440-9364-A7D87399B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09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050FD6-222C-4C6A-B666-BAE0CE42A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142D36-DBF6-4A17-9DF5-8D83D6A34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8194E-54E0-4591-94E5-DC72E5C0F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76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5EB0-4B27-4F9C-891A-96A4C9A2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C5BCB-C24E-41B4-9E5F-965F52EAE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5F8625-5467-421D-9D77-9569EE4D2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43DDA-3255-4D74-B175-B7D9D0E6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B2105-2CC9-4398-94F0-4004A509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E0BC7-ABF3-4C89-9069-A4A81FB9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10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23636-5202-41DB-AE5B-2DA8C4929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6C033A-4524-44D9-AAA2-C0F9610D3E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21E7D-58AC-4C60-AE5E-3DD00F9A3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E088D8-B109-480D-8514-08B75D58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BF213-6610-40D2-A840-18D219CA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DCD4F-A1D2-424D-A40F-BDE7C1EA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89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36BF67-AE1F-410A-9FC3-9C426984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5C1E9-A079-440C-8700-3DD88DCCF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B59BD-DE8A-4247-AACE-C10D6516B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7693-E880-4065-8F63-41D23B541753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0C1D1-251B-405C-A16C-8BF0DB74B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6A05C-FBEF-4145-B9CB-BEC0ECE9D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7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67A0CC10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68109-85ED-489A-84E8-92CF505CB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2075" y="2235199"/>
            <a:ext cx="9144000" cy="3555999"/>
          </a:xfrm>
        </p:spPr>
        <p:txBody>
          <a:bodyPr>
            <a:normAutofit/>
          </a:bodyPr>
          <a:lstStyle/>
          <a:p>
            <a:r>
              <a:rPr lang="en-GB" sz="8000" dirty="0"/>
              <a:t>Science Teaching Interest Group</a:t>
            </a:r>
            <a:br>
              <a:rPr lang="en-GB" sz="8000" dirty="0"/>
            </a:br>
            <a:r>
              <a:rPr lang="en-GB" sz="8000" dirty="0"/>
              <a:t>#01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4A4E3-7D83-4FCF-9B16-A8D281198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7437" y="1066801"/>
            <a:ext cx="9144000" cy="1655762"/>
          </a:xfrm>
        </p:spPr>
        <p:txBody>
          <a:bodyPr/>
          <a:lstStyle/>
          <a:p>
            <a:r>
              <a:rPr lang="en-GB" dirty="0"/>
              <a:t>13/10/2021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5301E9-083C-4F5C-9248-2E9A70CB4E6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5" y="223837"/>
            <a:ext cx="1819275" cy="8064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5087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2180"/>
            <a:ext cx="10515600" cy="5724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/>
              <a:t>Brings </a:t>
            </a:r>
            <a:r>
              <a:rPr lang="en-GB" b="1" dirty="0"/>
              <a:t>together colleagues </a:t>
            </a:r>
            <a:r>
              <a:rPr lang="en-GB" dirty="0"/>
              <a:t>from within the Faculty to discuss matters of contemporary interest relating to teaching, learning and assessment. </a:t>
            </a:r>
          </a:p>
          <a:p>
            <a:pPr marL="0" indent="0">
              <a:buNone/>
            </a:pPr>
            <a:r>
              <a:rPr lang="en-GB" dirty="0"/>
              <a:t>Sits </a:t>
            </a:r>
            <a:r>
              <a:rPr lang="en-GB" b="1" dirty="0"/>
              <a:t>outside our deliberative structures </a:t>
            </a:r>
            <a:r>
              <a:rPr lang="en-GB" dirty="0"/>
              <a:t>and so nothing is off the table.</a:t>
            </a:r>
          </a:p>
          <a:p>
            <a:pPr marL="0" indent="0">
              <a:buNone/>
            </a:pPr>
            <a:r>
              <a:rPr lang="en-GB" b="1" dirty="0"/>
              <a:t>Feeds into decision-making </a:t>
            </a:r>
            <a:r>
              <a:rPr lang="en-GB" dirty="0"/>
              <a:t>by Faculty Education Committee and FMT. </a:t>
            </a:r>
          </a:p>
          <a:p>
            <a:pPr marL="0" indent="0">
              <a:buNone/>
            </a:pPr>
            <a:r>
              <a:rPr lang="en-GB" dirty="0"/>
              <a:t>Brings together colleagues with an established interest in teaching who had </a:t>
            </a:r>
            <a:r>
              <a:rPr lang="en-GB" b="1" dirty="0"/>
              <a:t>no previous opportunity to gather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/>
              <a:t>•	PGCert/CAP Observers</a:t>
            </a:r>
          </a:p>
          <a:p>
            <a:pPr marL="0" indent="0">
              <a:buNone/>
            </a:pPr>
            <a:r>
              <a:rPr lang="en-GB" dirty="0"/>
              <a:t>•	Academic LJMU Teaching Award Winners</a:t>
            </a:r>
          </a:p>
          <a:p>
            <a:pPr marL="0" indent="0">
              <a:buNone/>
            </a:pPr>
            <a:r>
              <a:rPr lang="en-GB" dirty="0"/>
              <a:t>•	NSS Champions</a:t>
            </a:r>
          </a:p>
          <a:p>
            <a:pPr marL="0" indent="0">
              <a:buNone/>
            </a:pPr>
            <a:r>
              <a:rPr lang="en-GB" dirty="0"/>
              <a:t>•	National Teaching Fellows</a:t>
            </a:r>
          </a:p>
          <a:p>
            <a:pPr marL="0" indent="0">
              <a:buNone/>
            </a:pPr>
            <a:r>
              <a:rPr lang="en-GB" dirty="0"/>
              <a:t>•	School LTA Coordinators</a:t>
            </a:r>
          </a:p>
        </p:txBody>
      </p:sp>
    </p:spTree>
    <p:extLst>
      <p:ext uri="{BB962C8B-B14F-4D97-AF65-F5344CB8AC3E}">
        <p14:creationId xmlns:p14="http://schemas.microsoft.com/office/powerpoint/2010/main" val="1388015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D494-3839-4545-BD70-DEFF9D2F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dirty="0"/>
              <a:t>NSS semantic analysis: Overarching Faculty themes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Positive</a:t>
            </a:r>
          </a:p>
          <a:p>
            <a:r>
              <a:rPr lang="en-GB" dirty="0"/>
              <a:t>Engaging teaching </a:t>
            </a:r>
          </a:p>
          <a:p>
            <a:r>
              <a:rPr lang="en-GB" dirty="0"/>
              <a:t>Sense of learning community and supportive environment </a:t>
            </a:r>
          </a:p>
          <a:p>
            <a:r>
              <a:rPr lang="en-GB" dirty="0"/>
              <a:t>Approachable and helpful staff who wanted students to succeed </a:t>
            </a:r>
          </a:p>
          <a:p>
            <a:r>
              <a:rPr lang="en-GB" dirty="0"/>
              <a:t>Student voice being encouraged and taken into account </a:t>
            </a:r>
          </a:p>
          <a:p>
            <a:r>
              <a:rPr lang="en-GB" dirty="0"/>
              <a:t>Careers support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88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D494-3839-4545-BD70-DEFF9D2F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dirty="0"/>
              <a:t>NSS semantic analysis: Overarching Faculty themes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Negative</a:t>
            </a:r>
          </a:p>
          <a:p>
            <a:r>
              <a:rPr lang="en-GB" dirty="0"/>
              <a:t>Difficulties learning online </a:t>
            </a:r>
          </a:p>
          <a:p>
            <a:r>
              <a:rPr lang="en-GB" dirty="0"/>
              <a:t>Perceived lack of empathy from some staff </a:t>
            </a:r>
          </a:p>
          <a:p>
            <a:r>
              <a:rPr lang="en-GB" dirty="0"/>
              <a:t>Limited/difficult to reach mental health support</a:t>
            </a:r>
          </a:p>
        </p:txBody>
      </p:sp>
    </p:spTree>
    <p:extLst>
      <p:ext uri="{BB962C8B-B14F-4D97-AF65-F5344CB8AC3E}">
        <p14:creationId xmlns:p14="http://schemas.microsoft.com/office/powerpoint/2010/main" val="143590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D494-3839-4545-BD70-DEFF9D2F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dirty="0"/>
              <a:t>AOB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375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D494-3839-4545-BD70-DEFF9D2F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dirty="0"/>
              <a:t>Mid-module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918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D494-3839-4545-BD70-DEFF9D2F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800" dirty="0"/>
              <a:t>10 past the hour…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0B626-18E5-4EC9-AE37-0626009CF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358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166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Science Teaching Interest Group #01</vt:lpstr>
      <vt:lpstr>PowerPoint Presentation</vt:lpstr>
      <vt:lpstr>NSS semantic analysis: Overarching Faculty themes </vt:lpstr>
      <vt:lpstr>NSS semantic analysis: Overarching Faculty themes </vt:lpstr>
      <vt:lpstr>AOB</vt:lpstr>
      <vt:lpstr>Mid-module evaluation</vt:lpstr>
      <vt:lpstr>10 past the hour…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Teaching Interest Group (STIG)</dc:title>
  <dc:creator>Denton, Philip</dc:creator>
  <cp:lastModifiedBy>Denton, Philip</cp:lastModifiedBy>
  <cp:revision>3</cp:revision>
  <dcterms:created xsi:type="dcterms:W3CDTF">2021-10-13T10:54:28Z</dcterms:created>
  <dcterms:modified xsi:type="dcterms:W3CDTF">2022-03-28T08:18:38Z</dcterms:modified>
</cp:coreProperties>
</file>