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8" autoAdjust="0"/>
    <p:restoredTop sz="86388" autoAdjust="0"/>
  </p:normalViewPr>
  <p:slideViewPr>
    <p:cSldViewPr snapToGrid="0" snapToObjects="1">
      <p:cViewPr varScale="1">
        <p:scale>
          <a:sx n="95" d="100"/>
          <a:sy n="95" d="100"/>
        </p:scale>
        <p:origin x="90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6/16/2023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3" t="18938" r="11998" b="33108"/>
          <a:stretch/>
        </p:blipFill>
        <p:spPr>
          <a:xfrm>
            <a:off x="422850" y="6231179"/>
            <a:ext cx="123942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emf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ECF5-5A3E-ACB8-218B-1BBF4C6989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Learning, Teaching and Assessment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273AE-7E76-C7FE-E7E0-B2C3520A92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Phil Denton, Associate Dean (Education and Student Experience)</a:t>
            </a:r>
          </a:p>
          <a:p>
            <a:endParaRPr lang="en-GB" dirty="0"/>
          </a:p>
          <a:p>
            <a:pPr algn="r"/>
            <a:r>
              <a:rPr lang="en-GB" dirty="0"/>
              <a:t>Faculty Forum</a:t>
            </a:r>
          </a:p>
          <a:p>
            <a:pPr algn="r"/>
            <a:r>
              <a:rPr lang="en-GB" dirty="0"/>
              <a:t>Mon 19 June</a:t>
            </a:r>
          </a:p>
        </p:txBody>
      </p:sp>
    </p:spTree>
    <p:extLst>
      <p:ext uri="{BB962C8B-B14F-4D97-AF65-F5344CB8AC3E}">
        <p14:creationId xmlns:p14="http://schemas.microsoft.com/office/powerpoint/2010/main" val="381208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3E00-C1F7-F4D0-F228-DFDD3CD7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2022/23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9C17F79-29F2-4472-DD53-2A3A207251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8565" y="4665229"/>
            <a:ext cx="1666667" cy="103809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6604E-818D-F4FD-667E-370882F9F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225" y="1456600"/>
            <a:ext cx="1676190" cy="1790476"/>
          </a:xfrm>
          <a:prstGeom prst="rect">
            <a:avLst/>
          </a:prstGeom>
        </p:spPr>
      </p:pic>
      <p:pic>
        <p:nvPicPr>
          <p:cNvPr id="1026" name="Picture 2" descr="Amazing Teaching Awards - The Shortlist! @ Liverpool John Moores University  Students' Union">
            <a:extLst>
              <a:ext uri="{FF2B5EF4-FFF2-40B4-BE49-F238E27FC236}">
                <a16:creationId xmlns:a16="http://schemas.microsoft.com/office/drawing/2014/main" id="{684CF671-A2F4-73B3-F4A7-FDB416FCA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9" t="7659" r="33197" b="35720"/>
          <a:stretch/>
        </p:blipFill>
        <p:spPr bwMode="auto">
          <a:xfrm>
            <a:off x="9723978" y="1274352"/>
            <a:ext cx="1878463" cy="307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7017398-124D-4295-35A0-E08EE6435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35" y="1274352"/>
            <a:ext cx="1842249" cy="140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20195B4-5669-6244-A644-2CDBA66ED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701" y="4449767"/>
            <a:ext cx="2000250" cy="128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9CE33556-F00C-D271-CF37-D7597A565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59" y="4216308"/>
            <a:ext cx="2028371" cy="142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8DDB0397-FAE4-AB57-6508-6C69B39FC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46" y="1274352"/>
            <a:ext cx="2981325" cy="152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8C076901-45C8-59D4-3D00-FB42D6834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37" y="3912848"/>
            <a:ext cx="1553719" cy="179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tional Student Survey : National Student Survey">
            <a:extLst>
              <a:ext uri="{FF2B5EF4-FFF2-40B4-BE49-F238E27FC236}">
                <a16:creationId xmlns:a16="http://schemas.microsoft.com/office/drawing/2014/main" id="{D844FB83-BB96-F196-32FB-75B7E7CF2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043" y="2601905"/>
            <a:ext cx="1674286" cy="167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he Postgraduate Taught Experience Survey | University of Bolton">
            <a:extLst>
              <a:ext uri="{FF2B5EF4-FFF2-40B4-BE49-F238E27FC236}">
                <a16:creationId xmlns:a16="http://schemas.microsoft.com/office/drawing/2014/main" id="{D4194690-D109-3F7F-96D1-F46F470E0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2614090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04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Student Minds Logo | My Cause UK">
            <a:extLst>
              <a:ext uri="{FF2B5EF4-FFF2-40B4-BE49-F238E27FC236}">
                <a16:creationId xmlns:a16="http://schemas.microsoft.com/office/drawing/2014/main" id="{1D18EEDE-29DF-3519-0336-C32102A1FC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47"/>
          <a:stretch/>
        </p:blipFill>
        <p:spPr bwMode="auto">
          <a:xfrm>
            <a:off x="2910128" y="1004835"/>
            <a:ext cx="2857500" cy="257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AA3E00-C1F7-F4D0-F228-DFDD3CD7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2023/24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3484B7-9BAC-4E44-846C-4C96EBEBF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16" y="1583338"/>
            <a:ext cx="1725225" cy="43091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EEFE6D-0541-FEB9-ADD5-3BEB6CD60D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7950" y="1553114"/>
            <a:ext cx="1788515" cy="2030709"/>
          </a:xfrm>
          <a:prstGeom prst="rect">
            <a:avLst/>
          </a:prstGeom>
        </p:spPr>
      </p:pic>
      <p:pic>
        <p:nvPicPr>
          <p:cNvPr id="2052" name="Picture 4" descr="Quality and standards conditions of registration">
            <a:extLst>
              <a:ext uri="{FF2B5EF4-FFF2-40B4-BE49-F238E27FC236}">
                <a16:creationId xmlns:a16="http://schemas.microsoft.com/office/drawing/2014/main" id="{0A295DB8-7C07-8525-705A-722B175958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59"/>
          <a:stretch/>
        </p:blipFill>
        <p:spPr bwMode="auto">
          <a:xfrm>
            <a:off x="2810167" y="3429000"/>
            <a:ext cx="2324541" cy="151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7F24AA6-BBEC-7FB3-7410-870125DFEBAF}"/>
              </a:ext>
            </a:extLst>
          </p:cNvPr>
          <p:cNvSpPr txBox="1"/>
          <p:nvPr/>
        </p:nvSpPr>
        <p:spPr>
          <a:xfrm>
            <a:off x="2739831" y="5083393"/>
            <a:ext cx="4172937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Student outcomes: Baselines</a:t>
            </a:r>
          </a:p>
          <a:p>
            <a:pPr>
              <a:spcBef>
                <a:spcPts val="600"/>
              </a:spcBef>
            </a:pPr>
            <a:r>
              <a:rPr lang="en-GB" sz="2400" dirty="0">
                <a:solidFill>
                  <a:srgbClr val="002060"/>
                </a:solidFill>
              </a:rPr>
              <a:t>The TEF: Benchmarks</a:t>
            </a:r>
          </a:p>
        </p:txBody>
      </p:sp>
      <p:pic>
        <p:nvPicPr>
          <p:cNvPr id="11" name="Picture 4" descr="Quality and standards conditions of registration">
            <a:extLst>
              <a:ext uri="{FF2B5EF4-FFF2-40B4-BE49-F238E27FC236}">
                <a16:creationId xmlns:a16="http://schemas.microsoft.com/office/drawing/2014/main" id="{BADC3AB5-956F-821E-6562-9AB5666B9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55"/>
          <a:stretch/>
        </p:blipFill>
        <p:spPr bwMode="auto">
          <a:xfrm>
            <a:off x="5134708" y="3429000"/>
            <a:ext cx="1641285" cy="151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3ED096D2-1095-2C74-AA9E-55A063113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934" y="4385617"/>
            <a:ext cx="14001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5B61C60B-9FF9-96EB-51F3-5DE58A851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547" y="3090217"/>
            <a:ext cx="113347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1729C2-7FC0-FE3D-D3A7-785D797BAC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18608" y="4056819"/>
            <a:ext cx="1041491" cy="163662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C68C176-4948-CAB4-C2A8-7577BDB89580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872" y="1402379"/>
            <a:ext cx="2611755" cy="1221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22712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32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Learning, Teaching and Assessment Update</vt:lpstr>
      <vt:lpstr>2022/23</vt:lpstr>
      <vt:lpstr>2023/24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Denton, Philip</cp:lastModifiedBy>
  <cp:revision>26</cp:revision>
  <dcterms:created xsi:type="dcterms:W3CDTF">2020-01-09T16:59:10Z</dcterms:created>
  <dcterms:modified xsi:type="dcterms:W3CDTF">2023-06-16T15:27:25Z</dcterms:modified>
</cp:coreProperties>
</file>