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1" r:id="rId2"/>
    <p:sldId id="292" r:id="rId3"/>
    <p:sldId id="282" r:id="rId4"/>
    <p:sldId id="293" r:id="rId5"/>
    <p:sldId id="291" r:id="rId6"/>
  </p:sldIdLst>
  <p:sldSz cx="9144000" cy="6858000" type="screen4x3"/>
  <p:notesSz cx="9926638" cy="6797675"/>
  <p:embeddedFontLst>
    <p:embeddedFont>
      <p:font typeface="Tahoma" panose="020B0604030504040204" pitchFamily="34" charset="0"/>
      <p:regular r:id="rId9"/>
      <p:bold r:id="rId10"/>
    </p:embeddedFon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99" d="100"/>
          <a:sy n="99" d="100"/>
        </p:scale>
        <p:origin x="7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8B578-076F-4EC2-B035-36884153F810}" type="datetimeFigureOut">
              <a:rPr lang="en-GB" smtClean="0"/>
              <a:pPr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5BFA7-DABD-4D9B-A9E6-6BF599F648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E73A9-BF0B-4AA6-A384-4F2CA75DD9E3}" type="datetimeFigureOut">
              <a:rPr lang="en-GB" smtClean="0"/>
              <a:t>19/09/2017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2A945-DE84-4997-B093-C375759B54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17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621698" y="6456324"/>
            <a:ext cx="4302625" cy="34026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568271-20FF-42D6-A76C-668E834AB3D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8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790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30106-DA83-422E-B7F0-FDF58E5D99D4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21E7C-F8FB-448E-A3FD-9CAEBF2E05FD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B2C86-B77F-4545-93CB-8CE5552020E0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E1E0-62E0-4DB8-B83A-2E8E1EE74B5C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1EF3D-2FE6-4B96-A889-D617E8F1EF87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6BA0-85A2-469D-B0C0-2BA575E27A5B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A60F-882B-4E68-97E4-DC8BF82E2342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E428-D095-4CED-9437-1F2324846FB8}" type="datetime1">
              <a:rPr lang="en-GB" smtClean="0"/>
              <a:t>19/09/2017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B7A29-39EE-4AF0-A073-5724A5B8B4DC}" type="datetime1">
              <a:rPr lang="en-GB" smtClean="0"/>
              <a:t>19/09/2017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4F050-E6EB-42C4-AFA5-216FDC990BD8}" type="datetime1">
              <a:rPr lang="en-GB" smtClean="0"/>
              <a:t>19/09/2017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CF60-8945-4EE1-A993-BD586F5A6782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41912-C5D0-474C-8EBD-A08E290E72C0}" type="datetime1">
              <a:rPr lang="en-GB" smtClean="0"/>
              <a:t>19/09/2017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FFF3F-2258-4C1C-98AE-A7926E791D56}" type="datetime1">
              <a:rPr lang="en-GB" smtClean="0"/>
              <a:t>19/09/2017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2F1E-53F6-44E5-AA0F-EFDDFC7173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nyurl.com/ljmumeeto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s://ljmu.meetoo.io/log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3.jp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1916832"/>
            <a:ext cx="8280400" cy="2041944"/>
          </a:xfrm>
        </p:spPr>
        <p:txBody>
          <a:bodyPr anchor="t"/>
          <a:lstStyle/>
          <a:p>
            <a:pPr algn="l"/>
            <a:r>
              <a:rPr lang="en-GB" sz="3200" dirty="0" err="1" smtClean="0">
                <a:latin typeface="Calibri" pitchFamily="34" charset="0"/>
              </a:rPr>
              <a:t>MeeToo</a:t>
            </a:r>
            <a:r>
              <a:rPr lang="en-GB" sz="3200" dirty="0" smtClean="0">
                <a:latin typeface="Calibri" pitchFamily="34" charset="0"/>
              </a:rPr>
              <a:t> in 7 minutes:</a:t>
            </a:r>
            <a:br>
              <a:rPr lang="en-GB" sz="3200" dirty="0" smtClean="0">
                <a:latin typeface="Calibri" pitchFamily="34" charset="0"/>
              </a:rPr>
            </a:br>
            <a:r>
              <a:rPr lang="en-GB" sz="2800" dirty="0" smtClean="0">
                <a:latin typeface="Calibri" pitchFamily="34" charset="0"/>
              </a:rPr>
              <a:t>‘Ask the audience’ via students’ mobile devices</a:t>
            </a:r>
            <a:endParaRPr lang="en-GB" sz="3200" dirty="0" smtClean="0">
              <a:latin typeface="Calibri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552973" y="3423784"/>
            <a:ext cx="8280400" cy="2165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Phil Denton</a:t>
            </a: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Associate Dean (Education)</a:t>
            </a:r>
          </a:p>
          <a:p>
            <a:pPr algn="l">
              <a:defRPr/>
            </a:pPr>
            <a:r>
              <a:rPr lang="en-GB" sz="2400" kern="0" dirty="0" smtClean="0">
                <a:solidFill>
                  <a:schemeClr val="tx1"/>
                </a:solidFill>
                <a:latin typeface="Calibri" pitchFamily="34" charset="0"/>
              </a:rPr>
              <a:t>Faculty of Science</a:t>
            </a:r>
            <a:endParaRPr lang="en-GB" sz="2800" kern="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650" y="230188"/>
            <a:ext cx="35210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78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692696"/>
            <a:ext cx="8496300" cy="496887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GB" b="1" dirty="0" smtClean="0"/>
              <a:t>1 Request </a:t>
            </a:r>
            <a:r>
              <a:rPr lang="en-GB" b="1" dirty="0"/>
              <a:t>an </a:t>
            </a:r>
            <a:r>
              <a:rPr lang="en-GB" b="1" dirty="0" smtClean="0"/>
              <a:t>account</a:t>
            </a:r>
          </a:p>
          <a:p>
            <a:pPr marL="0" indent="0" algn="ctr">
              <a:buNone/>
              <a:defRPr/>
            </a:pPr>
            <a:r>
              <a:rPr lang="en-GB" dirty="0" smtClean="0">
                <a:hlinkClick r:id="rId3"/>
              </a:rPr>
              <a:t>www.tinyurl.com/ljmumeetoo</a:t>
            </a:r>
            <a:r>
              <a:rPr lang="en-GB" dirty="0" smtClean="0"/>
              <a:t> </a:t>
            </a:r>
          </a:p>
          <a:p>
            <a:pPr marL="0" indent="0" algn="ctr">
              <a:buNone/>
              <a:defRPr/>
            </a:pPr>
            <a:endParaRPr lang="en-GB" sz="3600" dirty="0"/>
          </a:p>
          <a:p>
            <a:pPr marL="0" indent="0" algn="ctr">
              <a:buNone/>
              <a:defRPr/>
            </a:pPr>
            <a:r>
              <a:rPr lang="en-GB" b="1" dirty="0" smtClean="0"/>
              <a:t>2 Log in</a:t>
            </a:r>
          </a:p>
          <a:p>
            <a:pPr marL="0" indent="0" algn="ctr">
              <a:buNone/>
              <a:defRPr/>
            </a:pPr>
            <a:r>
              <a:rPr lang="en-GB" dirty="0" smtClean="0"/>
              <a:t>Via </a:t>
            </a:r>
            <a:r>
              <a:rPr lang="en-GB" dirty="0" err="1" smtClean="0"/>
              <a:t>AppPlayer</a:t>
            </a:r>
            <a:r>
              <a:rPr lang="en-GB" dirty="0" smtClean="0"/>
              <a:t> (</a:t>
            </a:r>
            <a:r>
              <a:rPr lang="en-GB" dirty="0" err="1" smtClean="0"/>
              <a:t>MeeToo</a:t>
            </a:r>
            <a:r>
              <a:rPr lang="en-GB" dirty="0" smtClean="0"/>
              <a:t> online version) or</a:t>
            </a:r>
          </a:p>
          <a:p>
            <a:pPr marL="0" indent="0" algn="ctr">
              <a:buNone/>
              <a:defRPr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ljmu.meetoo.io/login</a:t>
            </a:r>
            <a:r>
              <a:rPr lang="en-GB" dirty="0" smtClean="0"/>
              <a:t> </a:t>
            </a:r>
          </a:p>
          <a:p>
            <a:pPr marL="0" indent="0" algn="ctr">
              <a:buNone/>
              <a:defRPr/>
            </a:pPr>
            <a:endParaRPr lang="en-GB" dirty="0" smtClean="0"/>
          </a:p>
          <a:p>
            <a:pPr marL="0" indent="0" algn="ctr">
              <a:buNone/>
              <a:defRPr/>
            </a:pPr>
            <a:r>
              <a:rPr lang="en-GB" b="1" dirty="0" smtClean="0"/>
              <a:t>3 Create a meeting</a:t>
            </a:r>
          </a:p>
          <a:p>
            <a:pPr marL="0" indent="0" algn="ctr">
              <a:buNone/>
              <a:defRPr/>
            </a:pPr>
            <a:endParaRPr lang="en-GB" sz="3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https://web.meetoo.com                                  Meeting ID: XXX-XXX-XXX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27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MeeToo</a:t>
            </a:r>
            <a:endParaRPr lang="en-GB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836712"/>
            <a:ext cx="8496300" cy="49688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be using a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MeeToo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page during my lectures.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 are invited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use your ‘phone’s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capability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send messages and responses to questions.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switch your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ringtone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keypad tones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silent.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Posting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via the internet is free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EDUROAM network.</a:t>
            </a:r>
          </a:p>
          <a:p>
            <a:pPr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the URL below or download the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MeeToo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app:</a:t>
            </a:r>
          </a:p>
          <a:p>
            <a:pPr marL="0" indent="0" algn="ctr">
              <a:spcBef>
                <a:spcPts val="1200"/>
              </a:spcBef>
              <a:buNone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web.meetoo.com</a:t>
            </a:r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 ID</a:t>
            </a:r>
            <a:r>
              <a:rPr lang="en-GB" sz="240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b="1" smtClean="0"/>
              <a:t>XXX-XXX-XXX</a:t>
            </a:r>
            <a:endParaRPr lang="en-GB" b="1" dirty="0" smtClean="0"/>
          </a:p>
          <a:p>
            <a:pPr marL="0" indent="0" algn="ctr">
              <a:spcAft>
                <a:spcPts val="1200"/>
              </a:spcAft>
              <a:buNone/>
              <a:defRPr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Tap the 	     button to post a question.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C55A6-4EC2-4A5C-8CBA-DDEF85D37C9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https://web.meetoo.com                                  Meeting ID: XXX-XXX-XXX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4581128"/>
            <a:ext cx="694780" cy="50405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584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Arial" pitchFamily="34" charset="0"/>
                <a:cs typeface="Arial" pitchFamily="34" charset="0"/>
              </a:rPr>
              <a:t>This is a question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3" y="1565275"/>
            <a:ext cx="3249612" cy="467201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Answer </a:t>
            </a: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Answer 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Answer 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Answer 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lphaLcParenR"/>
              <a:tabLst>
                <a:tab pos="762000" algn="l"/>
                <a:tab pos="1160463" algn="l"/>
              </a:tabLst>
            </a:pPr>
            <a:r>
              <a:rPr lang="en-GB" sz="2800" dirty="0">
                <a:latin typeface="Arial" pitchFamily="34" charset="0"/>
                <a:cs typeface="Arial" pitchFamily="34" charset="0"/>
              </a:rPr>
              <a:t>Answer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https://web.meetoo.com                                  Meeting ID: XXX-XXX-XXX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995738" y="1547598"/>
            <a:ext cx="4679950" cy="4670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Correct answer and explanation written here. </a:t>
            </a: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>
              <a:latin typeface="Tahoma" pitchFamily="34" charset="0"/>
            </a:endParaRPr>
          </a:p>
          <a:p>
            <a:pPr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5000"/>
              </a:lnSpc>
              <a:buClr>
                <a:schemeClr val="tx2"/>
              </a:buClr>
              <a:tabLst>
                <a:tab pos="762000" algn="l"/>
                <a:tab pos="1160463" algn="l"/>
              </a:tabLst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		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3995738" y="1547598"/>
            <a:ext cx="4679950" cy="4751627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22F1E-53F6-44E5-AA0F-EFDDFC7173A8}" type="slidenum">
              <a:rPr lang="en-GB" smtClean="0"/>
              <a:pPr/>
              <a:t>4</a:t>
            </a:fld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75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80920" cy="1143001"/>
          </a:xfrm>
        </p:spPr>
        <p:txBody>
          <a:bodyPr>
            <a:normAutofit/>
          </a:bodyPr>
          <a:lstStyle/>
          <a:p>
            <a:r>
              <a:rPr lang="en-GB" sz="3600" dirty="0" smtClean="0"/>
              <a:t>Our questions</a:t>
            </a:r>
          </a:p>
        </p:txBody>
      </p:sp>
      <p:sp>
        <p:nvSpPr>
          <p:cNvPr id="6147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https://web.meetoo.com                                  Meeting ID: XXX-XXX-XXX</a:t>
            </a:r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A69A7-316A-4410-9271-1379F1CDE6E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059832" y="6309320"/>
            <a:ext cx="2883877" cy="90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114733" name="TextBox1" r:id="rId3" imgW="8639280" imgH="5619600"/>
        </mc:Choice>
        <mc:Fallback>
          <p:control name="TextBox1" r:id="rId3" imgW="8639280" imgH="5619600">
            <p:pic>
              <p:nvPicPr>
                <p:cNvPr id="3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250825" y="692150"/>
                  <a:ext cx="8640763" cy="5616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6169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1.1108"/>
  <p:tag name="POWERPOINTVERSION" val="1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FCBF1F0E7A420BBB9C899CE532EAC6"/>
  <p:tag name="SLIDEID" val="0CFCBF1F0E7A420BBB9C899CE532EAC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ich of the organic practicals is summatively assessed?"/>
  <p:tag name="ANSWERSALIAS" val="Acetanilide|smicln|Grignard|smicln|Piperine"/>
  <p:tag name="TOTALRESPONSES" val="0"/>
  <p:tag name="RESPONSESGATHERED" val="False"/>
  <p:tag name="ANONYMOUSTEMP" val="False"/>
  <p:tag name="VALUES" val="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168</Words>
  <Application>Microsoft Office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Tahoma</vt:lpstr>
      <vt:lpstr>Times New Roman</vt:lpstr>
      <vt:lpstr>Calibri</vt:lpstr>
      <vt:lpstr>Arial</vt:lpstr>
      <vt:lpstr>Office Theme</vt:lpstr>
      <vt:lpstr>MeeToo in 7 minutes: ‘Ask the audience’ via students’ mobile devices</vt:lpstr>
      <vt:lpstr>PowerPoint Presentation</vt:lpstr>
      <vt:lpstr>MeeToo</vt:lpstr>
      <vt:lpstr>This is a question</vt:lpstr>
      <vt:lpstr>Our questions</vt:lpstr>
    </vt:vector>
  </TitlesOfParts>
  <Company>Liveroopl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5005CHACAP Chemistry of Life</dc:title>
  <dc:creator>PHCPDENT</dc:creator>
  <cp:lastModifiedBy>Denton, Philip</cp:lastModifiedBy>
  <cp:revision>344</cp:revision>
  <dcterms:created xsi:type="dcterms:W3CDTF">2011-09-22T08:33:52Z</dcterms:created>
  <dcterms:modified xsi:type="dcterms:W3CDTF">2017-09-19T15:06:54Z</dcterms:modified>
</cp:coreProperties>
</file>