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1" r:id="rId2"/>
    <p:sldId id="266" r:id="rId3"/>
    <p:sldId id="268" r:id="rId4"/>
    <p:sldId id="267" r:id="rId5"/>
    <p:sldId id="265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47B532-10CA-4E96-9F1E-A62378BD40EF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12E70005-5DB1-441E-A514-DF161BF83B3A}">
      <dgm:prSet phldrT="[Text]"/>
      <dgm:spPr/>
      <dgm:t>
        <a:bodyPr/>
        <a:lstStyle/>
        <a:p>
          <a:r>
            <a:rPr lang="en-GB" dirty="0" smtClean="0"/>
            <a:t>Lack of engagement</a:t>
          </a:r>
          <a:endParaRPr lang="en-GB" dirty="0"/>
        </a:p>
      </dgm:t>
    </dgm:pt>
    <dgm:pt modelId="{917F6C2A-03D8-4B1E-84BE-7B00A2C863B4}" type="parTrans" cxnId="{B8C649B1-35C1-4A58-81A1-A41C19231E56}">
      <dgm:prSet/>
      <dgm:spPr/>
      <dgm:t>
        <a:bodyPr/>
        <a:lstStyle/>
        <a:p>
          <a:endParaRPr lang="en-GB"/>
        </a:p>
      </dgm:t>
    </dgm:pt>
    <dgm:pt modelId="{B33F836A-EC08-4BB5-909C-0A8984858FEF}" type="sibTrans" cxnId="{B8C649B1-35C1-4A58-81A1-A41C19231E56}">
      <dgm:prSet/>
      <dgm:spPr/>
      <dgm:t>
        <a:bodyPr/>
        <a:lstStyle/>
        <a:p>
          <a:endParaRPr lang="en-GB"/>
        </a:p>
      </dgm:t>
    </dgm:pt>
    <dgm:pt modelId="{58621C44-64E9-4CCB-9D50-AFD9CA9EB638}">
      <dgm:prSet/>
      <dgm:spPr/>
      <dgm:t>
        <a:bodyPr/>
        <a:lstStyle/>
        <a:p>
          <a:r>
            <a:rPr lang="en-GB" dirty="0" smtClean="0"/>
            <a:t>Lack of structure</a:t>
          </a:r>
          <a:endParaRPr lang="en-GB" dirty="0"/>
        </a:p>
      </dgm:t>
    </dgm:pt>
    <dgm:pt modelId="{55E34FF4-1301-474C-9A37-4E902082544E}" type="parTrans" cxnId="{75EABF50-20C5-45E8-AE06-8331F6D9CE02}">
      <dgm:prSet/>
      <dgm:spPr/>
      <dgm:t>
        <a:bodyPr/>
        <a:lstStyle/>
        <a:p>
          <a:endParaRPr lang="en-GB"/>
        </a:p>
      </dgm:t>
    </dgm:pt>
    <dgm:pt modelId="{4997DFA9-12FA-40F8-AB6A-E28E902DCA52}" type="sibTrans" cxnId="{75EABF50-20C5-45E8-AE06-8331F6D9CE02}">
      <dgm:prSet/>
      <dgm:spPr/>
      <dgm:t>
        <a:bodyPr/>
        <a:lstStyle/>
        <a:p>
          <a:endParaRPr lang="en-GB"/>
        </a:p>
      </dgm:t>
    </dgm:pt>
    <dgm:pt modelId="{683D4F79-3E68-45E7-A161-ED70C0582531}">
      <dgm:prSet/>
      <dgm:spPr/>
      <dgm:t>
        <a:bodyPr/>
        <a:lstStyle/>
        <a:p>
          <a:r>
            <a:rPr lang="en-GB" dirty="0" smtClean="0"/>
            <a:t>Lack of monitoring</a:t>
          </a:r>
          <a:endParaRPr lang="en-GB" dirty="0"/>
        </a:p>
      </dgm:t>
    </dgm:pt>
    <dgm:pt modelId="{B7EA20DD-8CBB-4EE7-9870-FE474A145A5D}" type="parTrans" cxnId="{0350AAEF-04E6-4790-94A9-15AB5EFC3B4B}">
      <dgm:prSet/>
      <dgm:spPr/>
      <dgm:t>
        <a:bodyPr/>
        <a:lstStyle/>
        <a:p>
          <a:endParaRPr lang="en-GB"/>
        </a:p>
      </dgm:t>
    </dgm:pt>
    <dgm:pt modelId="{B817E768-71F9-4C15-9F90-F4ADC606D0E0}" type="sibTrans" cxnId="{0350AAEF-04E6-4790-94A9-15AB5EFC3B4B}">
      <dgm:prSet/>
      <dgm:spPr/>
      <dgm:t>
        <a:bodyPr/>
        <a:lstStyle/>
        <a:p>
          <a:endParaRPr lang="en-GB"/>
        </a:p>
      </dgm:t>
    </dgm:pt>
    <dgm:pt modelId="{8DC8F8C4-7C1A-4D86-AF82-07A447A62DD3}">
      <dgm:prSet/>
      <dgm:spPr/>
      <dgm:t>
        <a:bodyPr/>
        <a:lstStyle/>
        <a:p>
          <a:r>
            <a:rPr lang="en-GB" dirty="0" smtClean="0"/>
            <a:t>Lack of progression</a:t>
          </a:r>
          <a:endParaRPr lang="en-GB" dirty="0"/>
        </a:p>
      </dgm:t>
    </dgm:pt>
    <dgm:pt modelId="{50736EA6-9E48-4375-BA25-37415022B54E}" type="parTrans" cxnId="{2FFC476F-3A40-4F44-BC9A-04A31A1C8149}">
      <dgm:prSet/>
      <dgm:spPr/>
      <dgm:t>
        <a:bodyPr/>
        <a:lstStyle/>
        <a:p>
          <a:endParaRPr lang="en-GB"/>
        </a:p>
      </dgm:t>
    </dgm:pt>
    <dgm:pt modelId="{3A948B18-FFE6-44BA-B08A-FD3B3BAE59AE}" type="sibTrans" cxnId="{2FFC476F-3A40-4F44-BC9A-04A31A1C8149}">
      <dgm:prSet/>
      <dgm:spPr/>
      <dgm:t>
        <a:bodyPr/>
        <a:lstStyle/>
        <a:p>
          <a:endParaRPr lang="en-GB"/>
        </a:p>
      </dgm:t>
    </dgm:pt>
    <dgm:pt modelId="{394ED298-F4B8-408E-818E-A9F6B1BA6F22}">
      <dgm:prSet phldrT="[Text]"/>
      <dgm:spPr/>
      <dgm:t>
        <a:bodyPr/>
        <a:lstStyle/>
        <a:p>
          <a:r>
            <a:rPr lang="en-GB" dirty="0" smtClean="0"/>
            <a:t>Lack of cohort identity</a:t>
          </a:r>
          <a:endParaRPr lang="en-GB" dirty="0"/>
        </a:p>
      </dgm:t>
    </dgm:pt>
    <dgm:pt modelId="{0923E10B-DAA2-4B00-AA82-8F72BD5BF8B2}" type="parTrans" cxnId="{8DDA2B07-A9E9-415B-BC4A-E10DAD3E7DD3}">
      <dgm:prSet/>
      <dgm:spPr/>
      <dgm:t>
        <a:bodyPr/>
        <a:lstStyle/>
        <a:p>
          <a:endParaRPr lang="en-GB"/>
        </a:p>
      </dgm:t>
    </dgm:pt>
    <dgm:pt modelId="{F51FE488-22CE-4D98-8531-D2B0604114FD}" type="sibTrans" cxnId="{8DDA2B07-A9E9-415B-BC4A-E10DAD3E7DD3}">
      <dgm:prSet/>
      <dgm:spPr/>
      <dgm:t>
        <a:bodyPr/>
        <a:lstStyle/>
        <a:p>
          <a:endParaRPr lang="en-GB"/>
        </a:p>
      </dgm:t>
    </dgm:pt>
    <dgm:pt modelId="{3AC7FB6E-63F4-49A4-A907-512C6DA4C628}">
      <dgm:prSet phldrT="[Text]"/>
      <dgm:spPr/>
      <dgm:t>
        <a:bodyPr/>
        <a:lstStyle/>
        <a:p>
          <a:r>
            <a:rPr lang="en-GB" dirty="0" smtClean="0"/>
            <a:t>Lack of emphasis</a:t>
          </a:r>
          <a:endParaRPr lang="en-GB" dirty="0"/>
        </a:p>
      </dgm:t>
    </dgm:pt>
    <dgm:pt modelId="{BF2750F7-1773-4C69-BDC8-550102F9986A}" type="parTrans" cxnId="{B3B0F8AE-A505-488A-8A0C-A25747349E94}">
      <dgm:prSet/>
      <dgm:spPr/>
      <dgm:t>
        <a:bodyPr/>
        <a:lstStyle/>
        <a:p>
          <a:endParaRPr lang="en-GB"/>
        </a:p>
      </dgm:t>
    </dgm:pt>
    <dgm:pt modelId="{197387DE-DDCD-4671-834C-6B02327E3DED}" type="sibTrans" cxnId="{B3B0F8AE-A505-488A-8A0C-A25747349E94}">
      <dgm:prSet/>
      <dgm:spPr/>
      <dgm:t>
        <a:bodyPr/>
        <a:lstStyle/>
        <a:p>
          <a:endParaRPr lang="en-GB"/>
        </a:p>
      </dgm:t>
    </dgm:pt>
    <dgm:pt modelId="{45E935A0-5D70-44E5-AE1A-44373B758C8B}" type="pres">
      <dgm:prSet presAssocID="{5547B532-10CA-4E96-9F1E-A62378BD40EF}" presName="diagram" presStyleCnt="0">
        <dgm:presLayoutVars>
          <dgm:dir/>
          <dgm:resizeHandles val="exact"/>
        </dgm:presLayoutVars>
      </dgm:prSet>
      <dgm:spPr/>
    </dgm:pt>
    <dgm:pt modelId="{647BCFDE-3155-4169-91C2-7373A2785448}" type="pres">
      <dgm:prSet presAssocID="{12E70005-5DB1-441E-A514-DF161BF83B3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D8BA96-F149-4FD5-BBF8-62D38A536753}" type="pres">
      <dgm:prSet presAssocID="{B33F836A-EC08-4BB5-909C-0A8984858FEF}" presName="sibTrans" presStyleCnt="0"/>
      <dgm:spPr/>
    </dgm:pt>
    <dgm:pt modelId="{C430C700-D99A-40AC-860E-D6F2EE26505C}" type="pres">
      <dgm:prSet presAssocID="{394ED298-F4B8-408E-818E-A9F6B1BA6F2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782339-1D85-470D-A852-3AC99F0E47BA}" type="pres">
      <dgm:prSet presAssocID="{F51FE488-22CE-4D98-8531-D2B0604114FD}" presName="sibTrans" presStyleCnt="0"/>
      <dgm:spPr/>
    </dgm:pt>
    <dgm:pt modelId="{00ABAA17-ABF9-4D2D-ACBE-944EBF326257}" type="pres">
      <dgm:prSet presAssocID="{3AC7FB6E-63F4-49A4-A907-512C6DA4C62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507C16-ABAD-4A99-9AE1-EBFEF9AF0FEF}" type="pres">
      <dgm:prSet presAssocID="{197387DE-DDCD-4671-834C-6B02327E3DED}" presName="sibTrans" presStyleCnt="0"/>
      <dgm:spPr/>
    </dgm:pt>
    <dgm:pt modelId="{F0A93447-CD54-470D-97CF-A6D1555C6417}" type="pres">
      <dgm:prSet presAssocID="{58621C44-64E9-4CCB-9D50-AFD9CA9EB63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66E3BA-7976-41B1-9217-A92B2A708F75}" type="pres">
      <dgm:prSet presAssocID="{4997DFA9-12FA-40F8-AB6A-E28E902DCA52}" presName="sibTrans" presStyleCnt="0"/>
      <dgm:spPr/>
    </dgm:pt>
    <dgm:pt modelId="{130C33A5-6F24-4D04-81D5-0980C2CCE4FE}" type="pres">
      <dgm:prSet presAssocID="{683D4F79-3E68-45E7-A161-ED70C058253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C97A1A-DDC5-41C5-9244-EF02EEC3AB9B}" type="pres">
      <dgm:prSet presAssocID="{B817E768-71F9-4C15-9F90-F4ADC606D0E0}" presName="sibTrans" presStyleCnt="0"/>
      <dgm:spPr/>
    </dgm:pt>
    <dgm:pt modelId="{ADAB162A-4940-4D33-BD8F-13F7157D8DFC}" type="pres">
      <dgm:prSet presAssocID="{8DC8F8C4-7C1A-4D86-AF82-07A447A62DD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FFC476F-3A40-4F44-BC9A-04A31A1C8149}" srcId="{5547B532-10CA-4E96-9F1E-A62378BD40EF}" destId="{8DC8F8C4-7C1A-4D86-AF82-07A447A62DD3}" srcOrd="5" destOrd="0" parTransId="{50736EA6-9E48-4375-BA25-37415022B54E}" sibTransId="{3A948B18-FFE6-44BA-B08A-FD3B3BAE59AE}"/>
    <dgm:cxn modelId="{8E9D692B-CFC0-4D27-B83C-3DFA9E3C946B}" type="presOf" srcId="{3AC7FB6E-63F4-49A4-A907-512C6DA4C628}" destId="{00ABAA17-ABF9-4D2D-ACBE-944EBF326257}" srcOrd="0" destOrd="0" presId="urn:microsoft.com/office/officeart/2005/8/layout/default"/>
    <dgm:cxn modelId="{29E45256-D345-47B4-9E37-CA75DEDA4ADA}" type="presOf" srcId="{5547B532-10CA-4E96-9F1E-A62378BD40EF}" destId="{45E935A0-5D70-44E5-AE1A-44373B758C8B}" srcOrd="0" destOrd="0" presId="urn:microsoft.com/office/officeart/2005/8/layout/default"/>
    <dgm:cxn modelId="{954BAE21-8C30-459C-BF05-B17552A782A8}" type="presOf" srcId="{12E70005-5DB1-441E-A514-DF161BF83B3A}" destId="{647BCFDE-3155-4169-91C2-7373A2785448}" srcOrd="0" destOrd="0" presId="urn:microsoft.com/office/officeart/2005/8/layout/default"/>
    <dgm:cxn modelId="{8DDA2B07-A9E9-415B-BC4A-E10DAD3E7DD3}" srcId="{5547B532-10CA-4E96-9F1E-A62378BD40EF}" destId="{394ED298-F4B8-408E-818E-A9F6B1BA6F22}" srcOrd="1" destOrd="0" parTransId="{0923E10B-DAA2-4B00-AA82-8F72BD5BF8B2}" sibTransId="{F51FE488-22CE-4D98-8531-D2B0604114FD}"/>
    <dgm:cxn modelId="{8A807454-8607-4BAF-8927-1B3BE30D38A7}" type="presOf" srcId="{394ED298-F4B8-408E-818E-A9F6B1BA6F22}" destId="{C430C700-D99A-40AC-860E-D6F2EE26505C}" srcOrd="0" destOrd="0" presId="urn:microsoft.com/office/officeart/2005/8/layout/default"/>
    <dgm:cxn modelId="{FCB3C097-BA5D-4D99-974B-36FAA586A17C}" type="presOf" srcId="{58621C44-64E9-4CCB-9D50-AFD9CA9EB638}" destId="{F0A93447-CD54-470D-97CF-A6D1555C6417}" srcOrd="0" destOrd="0" presId="urn:microsoft.com/office/officeart/2005/8/layout/default"/>
    <dgm:cxn modelId="{0350AAEF-04E6-4790-94A9-15AB5EFC3B4B}" srcId="{5547B532-10CA-4E96-9F1E-A62378BD40EF}" destId="{683D4F79-3E68-45E7-A161-ED70C0582531}" srcOrd="4" destOrd="0" parTransId="{B7EA20DD-8CBB-4EE7-9870-FE474A145A5D}" sibTransId="{B817E768-71F9-4C15-9F90-F4ADC606D0E0}"/>
    <dgm:cxn modelId="{85597531-3574-458B-A180-DDDD84412D11}" type="presOf" srcId="{8DC8F8C4-7C1A-4D86-AF82-07A447A62DD3}" destId="{ADAB162A-4940-4D33-BD8F-13F7157D8DFC}" srcOrd="0" destOrd="0" presId="urn:microsoft.com/office/officeart/2005/8/layout/default"/>
    <dgm:cxn modelId="{B8C649B1-35C1-4A58-81A1-A41C19231E56}" srcId="{5547B532-10CA-4E96-9F1E-A62378BD40EF}" destId="{12E70005-5DB1-441E-A514-DF161BF83B3A}" srcOrd="0" destOrd="0" parTransId="{917F6C2A-03D8-4B1E-84BE-7B00A2C863B4}" sibTransId="{B33F836A-EC08-4BB5-909C-0A8984858FEF}"/>
    <dgm:cxn modelId="{B3B0F8AE-A505-488A-8A0C-A25747349E94}" srcId="{5547B532-10CA-4E96-9F1E-A62378BD40EF}" destId="{3AC7FB6E-63F4-49A4-A907-512C6DA4C628}" srcOrd="2" destOrd="0" parTransId="{BF2750F7-1773-4C69-BDC8-550102F9986A}" sibTransId="{197387DE-DDCD-4671-834C-6B02327E3DED}"/>
    <dgm:cxn modelId="{75EABF50-20C5-45E8-AE06-8331F6D9CE02}" srcId="{5547B532-10CA-4E96-9F1E-A62378BD40EF}" destId="{58621C44-64E9-4CCB-9D50-AFD9CA9EB638}" srcOrd="3" destOrd="0" parTransId="{55E34FF4-1301-474C-9A37-4E902082544E}" sibTransId="{4997DFA9-12FA-40F8-AB6A-E28E902DCA52}"/>
    <dgm:cxn modelId="{8D831202-D8EA-4787-9F53-403B398D16E6}" type="presOf" srcId="{683D4F79-3E68-45E7-A161-ED70C0582531}" destId="{130C33A5-6F24-4D04-81D5-0980C2CCE4FE}" srcOrd="0" destOrd="0" presId="urn:microsoft.com/office/officeart/2005/8/layout/default"/>
    <dgm:cxn modelId="{07A7BB16-01C6-49C6-BB2A-0D4B24FF3130}" type="presParOf" srcId="{45E935A0-5D70-44E5-AE1A-44373B758C8B}" destId="{647BCFDE-3155-4169-91C2-7373A2785448}" srcOrd="0" destOrd="0" presId="urn:microsoft.com/office/officeart/2005/8/layout/default"/>
    <dgm:cxn modelId="{6E303FD8-853D-41BF-B69E-5E7DBC9B8744}" type="presParOf" srcId="{45E935A0-5D70-44E5-AE1A-44373B758C8B}" destId="{E7D8BA96-F149-4FD5-BBF8-62D38A536753}" srcOrd="1" destOrd="0" presId="urn:microsoft.com/office/officeart/2005/8/layout/default"/>
    <dgm:cxn modelId="{35CA2802-77EA-4F63-AAEE-057E44874ABF}" type="presParOf" srcId="{45E935A0-5D70-44E5-AE1A-44373B758C8B}" destId="{C430C700-D99A-40AC-860E-D6F2EE26505C}" srcOrd="2" destOrd="0" presId="urn:microsoft.com/office/officeart/2005/8/layout/default"/>
    <dgm:cxn modelId="{A1C1F5EB-038E-4770-8196-7CB31382BD54}" type="presParOf" srcId="{45E935A0-5D70-44E5-AE1A-44373B758C8B}" destId="{45782339-1D85-470D-A852-3AC99F0E47BA}" srcOrd="3" destOrd="0" presId="urn:microsoft.com/office/officeart/2005/8/layout/default"/>
    <dgm:cxn modelId="{EC2F763B-22C6-49B8-9D4B-143673696CBE}" type="presParOf" srcId="{45E935A0-5D70-44E5-AE1A-44373B758C8B}" destId="{00ABAA17-ABF9-4D2D-ACBE-944EBF326257}" srcOrd="4" destOrd="0" presId="urn:microsoft.com/office/officeart/2005/8/layout/default"/>
    <dgm:cxn modelId="{B47012E0-2D83-4A7D-973C-E263EF80C072}" type="presParOf" srcId="{45E935A0-5D70-44E5-AE1A-44373B758C8B}" destId="{4D507C16-ABAD-4A99-9AE1-EBFEF9AF0FEF}" srcOrd="5" destOrd="0" presId="urn:microsoft.com/office/officeart/2005/8/layout/default"/>
    <dgm:cxn modelId="{67B9974A-795F-4DC0-9233-4B1FAE293375}" type="presParOf" srcId="{45E935A0-5D70-44E5-AE1A-44373B758C8B}" destId="{F0A93447-CD54-470D-97CF-A6D1555C6417}" srcOrd="6" destOrd="0" presId="urn:microsoft.com/office/officeart/2005/8/layout/default"/>
    <dgm:cxn modelId="{CA5649C3-B01B-47CC-86FD-E246F826EA54}" type="presParOf" srcId="{45E935A0-5D70-44E5-AE1A-44373B758C8B}" destId="{9A66E3BA-7976-41B1-9217-A92B2A708F75}" srcOrd="7" destOrd="0" presId="urn:microsoft.com/office/officeart/2005/8/layout/default"/>
    <dgm:cxn modelId="{70664A3D-BC09-4239-823B-32CCEE592A08}" type="presParOf" srcId="{45E935A0-5D70-44E5-AE1A-44373B758C8B}" destId="{130C33A5-6F24-4D04-81D5-0980C2CCE4FE}" srcOrd="8" destOrd="0" presId="urn:microsoft.com/office/officeart/2005/8/layout/default"/>
    <dgm:cxn modelId="{21FEFDE5-B5BD-4377-9FD8-76761B4B4055}" type="presParOf" srcId="{45E935A0-5D70-44E5-AE1A-44373B758C8B}" destId="{58C97A1A-DDC5-41C5-9244-EF02EEC3AB9B}" srcOrd="9" destOrd="0" presId="urn:microsoft.com/office/officeart/2005/8/layout/default"/>
    <dgm:cxn modelId="{D7A08767-797F-498C-8345-351B89F7CB87}" type="presParOf" srcId="{45E935A0-5D70-44E5-AE1A-44373B758C8B}" destId="{ADAB162A-4940-4D33-BD8F-13F7157D8DF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47B532-10CA-4E96-9F1E-A62378BD40EF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12E70005-5DB1-441E-A514-DF161BF83B3A}">
      <dgm:prSet phldrT="[Text]"/>
      <dgm:spPr/>
      <dgm:t>
        <a:bodyPr/>
        <a:lstStyle/>
        <a:p>
          <a:r>
            <a:rPr lang="en-GB" dirty="0" smtClean="0"/>
            <a:t>Rebranding of the ‘meeting’</a:t>
          </a:r>
          <a:endParaRPr lang="en-GB" dirty="0"/>
        </a:p>
      </dgm:t>
    </dgm:pt>
    <dgm:pt modelId="{917F6C2A-03D8-4B1E-84BE-7B00A2C863B4}" type="parTrans" cxnId="{B8C649B1-35C1-4A58-81A1-A41C19231E56}">
      <dgm:prSet/>
      <dgm:spPr/>
      <dgm:t>
        <a:bodyPr/>
        <a:lstStyle/>
        <a:p>
          <a:endParaRPr lang="en-GB"/>
        </a:p>
      </dgm:t>
    </dgm:pt>
    <dgm:pt modelId="{B33F836A-EC08-4BB5-909C-0A8984858FEF}" type="sibTrans" cxnId="{B8C649B1-35C1-4A58-81A1-A41C19231E56}">
      <dgm:prSet/>
      <dgm:spPr/>
      <dgm:t>
        <a:bodyPr/>
        <a:lstStyle/>
        <a:p>
          <a:endParaRPr lang="en-GB"/>
        </a:p>
      </dgm:t>
    </dgm:pt>
    <dgm:pt modelId="{C1FC4EC0-EF15-4701-8DED-51FF6B483870}">
      <dgm:prSet phldrT="[Text]"/>
      <dgm:spPr/>
      <dgm:t>
        <a:bodyPr/>
        <a:lstStyle/>
        <a:p>
          <a:r>
            <a:rPr lang="en-GB" dirty="0" smtClean="0"/>
            <a:t>Refocusing student attention</a:t>
          </a:r>
          <a:endParaRPr lang="en-GB" dirty="0"/>
        </a:p>
      </dgm:t>
    </dgm:pt>
    <dgm:pt modelId="{77723306-FBD2-4110-ADEC-4DE3A3825696}" type="parTrans" cxnId="{D4EA4360-1487-4B84-89A8-87B66F03B3D5}">
      <dgm:prSet/>
      <dgm:spPr/>
      <dgm:t>
        <a:bodyPr/>
        <a:lstStyle/>
        <a:p>
          <a:endParaRPr lang="en-GB"/>
        </a:p>
      </dgm:t>
    </dgm:pt>
    <dgm:pt modelId="{A7E0FEC9-B62D-476B-8ADE-E2D2C9738BD2}" type="sibTrans" cxnId="{D4EA4360-1487-4B84-89A8-87B66F03B3D5}">
      <dgm:prSet/>
      <dgm:spPr/>
      <dgm:t>
        <a:bodyPr/>
        <a:lstStyle/>
        <a:p>
          <a:endParaRPr lang="en-GB"/>
        </a:p>
      </dgm:t>
    </dgm:pt>
    <dgm:pt modelId="{5D20D948-A202-4FB5-B5FE-C1210FAFB481}">
      <dgm:prSet phldrT="[Text]"/>
      <dgm:spPr/>
      <dgm:t>
        <a:bodyPr/>
        <a:lstStyle/>
        <a:p>
          <a:r>
            <a:rPr lang="en-GB" dirty="0" smtClean="0"/>
            <a:t>Greater emphasis from day 1</a:t>
          </a:r>
          <a:endParaRPr lang="en-GB" dirty="0"/>
        </a:p>
      </dgm:t>
    </dgm:pt>
    <dgm:pt modelId="{5D61BC7D-EF21-4D34-90C2-AD26CE1A7C7B}" type="parTrans" cxnId="{8E0E8021-E15B-431F-B94E-23CD4295AAD2}">
      <dgm:prSet/>
      <dgm:spPr/>
      <dgm:t>
        <a:bodyPr/>
        <a:lstStyle/>
        <a:p>
          <a:endParaRPr lang="en-GB"/>
        </a:p>
      </dgm:t>
    </dgm:pt>
    <dgm:pt modelId="{9151B81C-A63A-4640-85C5-C988B14AB61B}" type="sibTrans" cxnId="{8E0E8021-E15B-431F-B94E-23CD4295AAD2}">
      <dgm:prSet/>
      <dgm:spPr/>
      <dgm:t>
        <a:bodyPr/>
        <a:lstStyle/>
        <a:p>
          <a:endParaRPr lang="en-GB"/>
        </a:p>
      </dgm:t>
    </dgm:pt>
    <dgm:pt modelId="{4BA6D3C9-17AF-4CF1-82E9-F3865FD45286}">
      <dgm:prSet phldrT="[Text]"/>
      <dgm:spPr/>
      <dgm:t>
        <a:bodyPr/>
        <a:lstStyle/>
        <a:p>
          <a:r>
            <a:rPr lang="en-GB" dirty="0" smtClean="0"/>
            <a:t>Greater staff engagement</a:t>
          </a:r>
          <a:endParaRPr lang="en-GB" dirty="0"/>
        </a:p>
      </dgm:t>
    </dgm:pt>
    <dgm:pt modelId="{31FDF9C0-8249-4876-ACB9-FD5B29929979}" type="parTrans" cxnId="{B785F237-4B6B-4704-B9B1-C7042BC271A3}">
      <dgm:prSet/>
      <dgm:spPr/>
      <dgm:t>
        <a:bodyPr/>
        <a:lstStyle/>
        <a:p>
          <a:endParaRPr lang="en-GB"/>
        </a:p>
      </dgm:t>
    </dgm:pt>
    <dgm:pt modelId="{276C95F8-08B2-4E33-BB3A-7FADB06EE7FA}" type="sibTrans" cxnId="{B785F237-4B6B-4704-B9B1-C7042BC271A3}">
      <dgm:prSet/>
      <dgm:spPr/>
      <dgm:t>
        <a:bodyPr/>
        <a:lstStyle/>
        <a:p>
          <a:endParaRPr lang="en-GB"/>
        </a:p>
      </dgm:t>
    </dgm:pt>
    <dgm:pt modelId="{513F8EE0-2F2B-4848-A010-1AF14E1F67EB}">
      <dgm:prSet phldrT="[Text]"/>
      <dgm:spPr/>
      <dgm:t>
        <a:bodyPr/>
        <a:lstStyle/>
        <a:p>
          <a:r>
            <a:rPr lang="en-GB" dirty="0" smtClean="0"/>
            <a:t>Empowering students to ‘book’ appointments</a:t>
          </a:r>
          <a:endParaRPr lang="en-GB" dirty="0"/>
        </a:p>
      </dgm:t>
    </dgm:pt>
    <dgm:pt modelId="{80582D20-7E46-454C-B4D6-F2FBD00F9D84}" type="parTrans" cxnId="{B822B311-F327-40D3-BF19-5A8F01F096E1}">
      <dgm:prSet/>
      <dgm:spPr/>
      <dgm:t>
        <a:bodyPr/>
        <a:lstStyle/>
        <a:p>
          <a:endParaRPr lang="en-GB"/>
        </a:p>
      </dgm:t>
    </dgm:pt>
    <dgm:pt modelId="{1D8780CE-0047-437A-B997-D55AA7E5B702}" type="sibTrans" cxnId="{B822B311-F327-40D3-BF19-5A8F01F096E1}">
      <dgm:prSet/>
      <dgm:spPr/>
      <dgm:t>
        <a:bodyPr/>
        <a:lstStyle/>
        <a:p>
          <a:endParaRPr lang="en-GB"/>
        </a:p>
      </dgm:t>
    </dgm:pt>
    <dgm:pt modelId="{C1DA828B-3CD3-4CC1-8EFE-7E10249FB197}">
      <dgm:prSet phldrT="[Text]"/>
      <dgm:spPr/>
      <dgm:t>
        <a:bodyPr/>
        <a:lstStyle/>
        <a:p>
          <a:r>
            <a:rPr lang="en-GB" dirty="0" smtClean="0"/>
            <a:t>Performance conversations</a:t>
          </a:r>
          <a:endParaRPr lang="en-GB" dirty="0"/>
        </a:p>
      </dgm:t>
    </dgm:pt>
    <dgm:pt modelId="{79E0CF3B-D0D2-4B54-B736-2175E0F71CBB}" type="parTrans" cxnId="{ABB68BC6-726E-4F1A-B2A8-22953263EE18}">
      <dgm:prSet/>
      <dgm:spPr/>
      <dgm:t>
        <a:bodyPr/>
        <a:lstStyle/>
        <a:p>
          <a:endParaRPr lang="en-GB"/>
        </a:p>
      </dgm:t>
    </dgm:pt>
    <dgm:pt modelId="{09540CBE-04E4-4349-B965-D52CF66ECD26}" type="sibTrans" cxnId="{ABB68BC6-726E-4F1A-B2A8-22953263EE18}">
      <dgm:prSet/>
      <dgm:spPr/>
      <dgm:t>
        <a:bodyPr/>
        <a:lstStyle/>
        <a:p>
          <a:endParaRPr lang="en-GB"/>
        </a:p>
      </dgm:t>
    </dgm:pt>
    <dgm:pt modelId="{56943799-7E3D-4363-83B0-DBF0F4A4F9D8}">
      <dgm:prSet phldrT="[Text]"/>
      <dgm:spPr/>
      <dgm:t>
        <a:bodyPr/>
        <a:lstStyle/>
        <a:p>
          <a:r>
            <a:rPr lang="en-GB" dirty="0" smtClean="0"/>
            <a:t>Performance judged by grades</a:t>
          </a:r>
          <a:endParaRPr lang="en-GB" dirty="0"/>
        </a:p>
      </dgm:t>
    </dgm:pt>
    <dgm:pt modelId="{AFF5AB5D-6C89-444D-B061-EE75A40419D3}" type="parTrans" cxnId="{6C3D1B37-5941-4E27-87C9-CDA08FC9DBEE}">
      <dgm:prSet/>
      <dgm:spPr/>
      <dgm:t>
        <a:bodyPr/>
        <a:lstStyle/>
        <a:p>
          <a:endParaRPr lang="en-GB"/>
        </a:p>
      </dgm:t>
    </dgm:pt>
    <dgm:pt modelId="{AB01BC8D-321F-4B35-85B5-A3E2C206DFB2}" type="sibTrans" cxnId="{6C3D1B37-5941-4E27-87C9-CDA08FC9DBEE}">
      <dgm:prSet/>
      <dgm:spPr/>
      <dgm:t>
        <a:bodyPr/>
        <a:lstStyle/>
        <a:p>
          <a:endParaRPr lang="en-GB"/>
        </a:p>
      </dgm:t>
    </dgm:pt>
    <dgm:pt modelId="{B1B98C9F-78F4-488C-A126-5EDF12A95351}">
      <dgm:prSet phldrT="[Text]"/>
      <dgm:spPr/>
      <dgm:t>
        <a:bodyPr/>
        <a:lstStyle/>
        <a:p>
          <a:r>
            <a:rPr lang="en-GB" dirty="0" smtClean="0"/>
            <a:t>Key part of induction</a:t>
          </a:r>
          <a:endParaRPr lang="en-GB" dirty="0"/>
        </a:p>
      </dgm:t>
    </dgm:pt>
    <dgm:pt modelId="{09136D07-CA34-4699-98C6-EA186AEE10C8}" type="parTrans" cxnId="{B2A2DCE7-0373-4FBA-90A5-97FCEF8C6F8A}">
      <dgm:prSet/>
      <dgm:spPr/>
      <dgm:t>
        <a:bodyPr/>
        <a:lstStyle/>
        <a:p>
          <a:endParaRPr lang="en-GB"/>
        </a:p>
      </dgm:t>
    </dgm:pt>
    <dgm:pt modelId="{7BF14091-6823-45DB-8DDE-279B6A92F78E}" type="sibTrans" cxnId="{B2A2DCE7-0373-4FBA-90A5-97FCEF8C6F8A}">
      <dgm:prSet/>
      <dgm:spPr/>
      <dgm:t>
        <a:bodyPr/>
        <a:lstStyle/>
        <a:p>
          <a:endParaRPr lang="en-GB"/>
        </a:p>
      </dgm:t>
    </dgm:pt>
    <dgm:pt modelId="{AB52857E-88B0-4EB9-AAD0-709DF7F197BC}">
      <dgm:prSet phldrT="[Text]"/>
      <dgm:spPr/>
      <dgm:t>
        <a:bodyPr/>
        <a:lstStyle/>
        <a:p>
          <a:r>
            <a:rPr lang="en-GB" dirty="0" smtClean="0"/>
            <a:t>Constant reminders to attend</a:t>
          </a:r>
          <a:endParaRPr lang="en-GB" dirty="0"/>
        </a:p>
      </dgm:t>
    </dgm:pt>
    <dgm:pt modelId="{EA5F21AA-EA74-49E1-9CCF-773A381EE1E8}" type="parTrans" cxnId="{6A518FB5-2DA4-400C-B4E9-63F1672EC690}">
      <dgm:prSet/>
      <dgm:spPr/>
      <dgm:t>
        <a:bodyPr/>
        <a:lstStyle/>
        <a:p>
          <a:endParaRPr lang="en-GB"/>
        </a:p>
      </dgm:t>
    </dgm:pt>
    <dgm:pt modelId="{87680D58-BB4E-418E-BE6F-A30CF20960F9}" type="sibTrans" cxnId="{6A518FB5-2DA4-400C-B4E9-63F1672EC690}">
      <dgm:prSet/>
      <dgm:spPr/>
      <dgm:t>
        <a:bodyPr/>
        <a:lstStyle/>
        <a:p>
          <a:endParaRPr lang="en-GB"/>
        </a:p>
      </dgm:t>
    </dgm:pt>
    <dgm:pt modelId="{79EEA675-3B49-41DB-AE83-B646F60FE6CC}">
      <dgm:prSet phldrT="[Text]"/>
      <dgm:spPr/>
      <dgm:t>
        <a:bodyPr/>
        <a:lstStyle/>
        <a:p>
          <a:r>
            <a:rPr lang="en-GB" dirty="0" smtClean="0"/>
            <a:t>Use of online Doodle tool</a:t>
          </a:r>
          <a:endParaRPr lang="en-GB" dirty="0"/>
        </a:p>
      </dgm:t>
    </dgm:pt>
    <dgm:pt modelId="{4C7CE94B-7379-4CCD-B2FA-7847778D5AF4}" type="parTrans" cxnId="{6D11416A-DDCC-4C2A-8901-A9C642FB5D4C}">
      <dgm:prSet/>
      <dgm:spPr/>
      <dgm:t>
        <a:bodyPr/>
        <a:lstStyle/>
        <a:p>
          <a:endParaRPr lang="en-GB"/>
        </a:p>
      </dgm:t>
    </dgm:pt>
    <dgm:pt modelId="{C592DB23-8C57-4C8F-9F46-8C66C5788B35}" type="sibTrans" cxnId="{6D11416A-DDCC-4C2A-8901-A9C642FB5D4C}">
      <dgm:prSet/>
      <dgm:spPr/>
      <dgm:t>
        <a:bodyPr/>
        <a:lstStyle/>
        <a:p>
          <a:endParaRPr lang="en-GB"/>
        </a:p>
      </dgm:t>
    </dgm:pt>
    <dgm:pt modelId="{D15ADD12-8E87-41D7-A4C8-34FAE3108C79}" type="pres">
      <dgm:prSet presAssocID="{5547B532-10CA-4E96-9F1E-A62378BD40EF}" presName="Name0" presStyleCnt="0">
        <dgm:presLayoutVars>
          <dgm:dir/>
          <dgm:animLvl val="lvl"/>
          <dgm:resizeHandles/>
        </dgm:presLayoutVars>
      </dgm:prSet>
      <dgm:spPr/>
    </dgm:pt>
    <dgm:pt modelId="{E68AAC2D-9A95-4899-875C-561386A2A115}" type="pres">
      <dgm:prSet presAssocID="{12E70005-5DB1-441E-A514-DF161BF83B3A}" presName="linNode" presStyleCnt="0"/>
      <dgm:spPr/>
    </dgm:pt>
    <dgm:pt modelId="{4B1E5229-8BC2-4FF2-9C0B-D190E10C821E}" type="pres">
      <dgm:prSet presAssocID="{12E70005-5DB1-441E-A514-DF161BF83B3A}" presName="parentShp" presStyleLbl="node1" presStyleIdx="0" presStyleCnt="5">
        <dgm:presLayoutVars>
          <dgm:bulletEnabled val="1"/>
        </dgm:presLayoutVars>
      </dgm:prSet>
      <dgm:spPr/>
    </dgm:pt>
    <dgm:pt modelId="{944E81FE-53FC-4084-83C7-7FBF5A3844F7}" type="pres">
      <dgm:prSet presAssocID="{12E70005-5DB1-441E-A514-DF161BF83B3A}" presName="childShp" presStyleLbl="bgAccFollowNode1" presStyleIdx="0" presStyleCnt="5">
        <dgm:presLayoutVars>
          <dgm:bulletEnabled val="1"/>
        </dgm:presLayoutVars>
      </dgm:prSet>
      <dgm:spPr/>
    </dgm:pt>
    <dgm:pt modelId="{AC0C7398-84AC-4194-9713-349D499EF4B7}" type="pres">
      <dgm:prSet presAssocID="{B33F836A-EC08-4BB5-909C-0A8984858FEF}" presName="spacing" presStyleCnt="0"/>
      <dgm:spPr/>
    </dgm:pt>
    <dgm:pt modelId="{2E26DBE3-FE2E-42F5-A104-DC931946E329}" type="pres">
      <dgm:prSet presAssocID="{C1FC4EC0-EF15-4701-8DED-51FF6B483870}" presName="linNode" presStyleCnt="0"/>
      <dgm:spPr/>
    </dgm:pt>
    <dgm:pt modelId="{40C4BACD-92E3-47BF-8211-4CDFD2D2BD47}" type="pres">
      <dgm:prSet presAssocID="{C1FC4EC0-EF15-4701-8DED-51FF6B483870}" presName="parentShp" presStyleLbl="node1" presStyleIdx="1" presStyleCnt="5">
        <dgm:presLayoutVars>
          <dgm:bulletEnabled val="1"/>
        </dgm:presLayoutVars>
      </dgm:prSet>
      <dgm:spPr/>
    </dgm:pt>
    <dgm:pt modelId="{452D1BFF-A174-4D50-BAF5-10296E71C726}" type="pres">
      <dgm:prSet presAssocID="{C1FC4EC0-EF15-4701-8DED-51FF6B483870}" presName="childShp" presStyleLbl="bgAccFollowNode1" presStyleIdx="1" presStyleCnt="5">
        <dgm:presLayoutVars>
          <dgm:bulletEnabled val="1"/>
        </dgm:presLayoutVars>
      </dgm:prSet>
      <dgm:spPr/>
    </dgm:pt>
    <dgm:pt modelId="{A1B967B7-C3DE-4123-8A31-D46AACA7F732}" type="pres">
      <dgm:prSet presAssocID="{A7E0FEC9-B62D-476B-8ADE-E2D2C9738BD2}" presName="spacing" presStyleCnt="0"/>
      <dgm:spPr/>
    </dgm:pt>
    <dgm:pt modelId="{17C26034-8E06-426B-B993-AFAA29FDBDD1}" type="pres">
      <dgm:prSet presAssocID="{5D20D948-A202-4FB5-B5FE-C1210FAFB481}" presName="linNode" presStyleCnt="0"/>
      <dgm:spPr/>
    </dgm:pt>
    <dgm:pt modelId="{341EC6B7-B5BC-4E91-8605-DF43EFE44C74}" type="pres">
      <dgm:prSet presAssocID="{5D20D948-A202-4FB5-B5FE-C1210FAFB481}" presName="parentShp" presStyleLbl="node1" presStyleIdx="2" presStyleCnt="5">
        <dgm:presLayoutVars>
          <dgm:bulletEnabled val="1"/>
        </dgm:presLayoutVars>
      </dgm:prSet>
      <dgm:spPr/>
    </dgm:pt>
    <dgm:pt modelId="{D8356218-8DD7-4549-AD76-BFE111154352}" type="pres">
      <dgm:prSet presAssocID="{5D20D948-A202-4FB5-B5FE-C1210FAFB481}" presName="childShp" presStyleLbl="bgAccFollowNode1" presStyleIdx="2" presStyleCnt="5">
        <dgm:presLayoutVars>
          <dgm:bulletEnabled val="1"/>
        </dgm:presLayoutVars>
      </dgm:prSet>
      <dgm:spPr/>
    </dgm:pt>
    <dgm:pt modelId="{19747051-9537-4542-80F7-91DCECEAEB21}" type="pres">
      <dgm:prSet presAssocID="{9151B81C-A63A-4640-85C5-C988B14AB61B}" presName="spacing" presStyleCnt="0"/>
      <dgm:spPr/>
    </dgm:pt>
    <dgm:pt modelId="{8D81E678-0F4C-4673-8AFE-13CB50C58930}" type="pres">
      <dgm:prSet presAssocID="{4BA6D3C9-17AF-4CF1-82E9-F3865FD45286}" presName="linNode" presStyleCnt="0"/>
      <dgm:spPr/>
    </dgm:pt>
    <dgm:pt modelId="{4E687EF2-DECB-49A7-B1C3-6CC180994C68}" type="pres">
      <dgm:prSet presAssocID="{4BA6D3C9-17AF-4CF1-82E9-F3865FD45286}" presName="parentShp" presStyleLbl="node1" presStyleIdx="3" presStyleCnt="5">
        <dgm:presLayoutVars>
          <dgm:bulletEnabled val="1"/>
        </dgm:presLayoutVars>
      </dgm:prSet>
      <dgm:spPr/>
    </dgm:pt>
    <dgm:pt modelId="{7B2D454D-DEDD-41D9-88FD-DF16627BF4B8}" type="pres">
      <dgm:prSet presAssocID="{4BA6D3C9-17AF-4CF1-82E9-F3865FD45286}" presName="childShp" presStyleLbl="bgAccFollowNode1" presStyleIdx="3" presStyleCnt="5">
        <dgm:presLayoutVars>
          <dgm:bulletEnabled val="1"/>
        </dgm:presLayoutVars>
      </dgm:prSet>
      <dgm:spPr/>
    </dgm:pt>
    <dgm:pt modelId="{15839B9E-FAC1-4920-9483-F213DBB78C62}" type="pres">
      <dgm:prSet presAssocID="{276C95F8-08B2-4E33-BB3A-7FADB06EE7FA}" presName="spacing" presStyleCnt="0"/>
      <dgm:spPr/>
    </dgm:pt>
    <dgm:pt modelId="{7EAE3309-D540-4183-8FCA-3452C4F12924}" type="pres">
      <dgm:prSet presAssocID="{513F8EE0-2F2B-4848-A010-1AF14E1F67EB}" presName="linNode" presStyleCnt="0"/>
      <dgm:spPr/>
    </dgm:pt>
    <dgm:pt modelId="{10E69183-E9E9-4735-AAA5-A4E3D12E3BEB}" type="pres">
      <dgm:prSet presAssocID="{513F8EE0-2F2B-4848-A010-1AF14E1F67EB}" presName="parentShp" presStyleLbl="node1" presStyleIdx="4" presStyleCnt="5">
        <dgm:presLayoutVars>
          <dgm:bulletEnabled val="1"/>
        </dgm:presLayoutVars>
      </dgm:prSet>
      <dgm:spPr/>
    </dgm:pt>
    <dgm:pt modelId="{E4423528-1ED5-47E2-B681-7F15B448E826}" type="pres">
      <dgm:prSet presAssocID="{513F8EE0-2F2B-4848-A010-1AF14E1F67EB}" presName="childShp" presStyleLbl="bgAccFollowNode1" presStyleIdx="4" presStyleCnt="5">
        <dgm:presLayoutVars>
          <dgm:bulletEnabled val="1"/>
        </dgm:presLayoutVars>
      </dgm:prSet>
      <dgm:spPr/>
    </dgm:pt>
  </dgm:ptLst>
  <dgm:cxnLst>
    <dgm:cxn modelId="{8E0E8021-E15B-431F-B94E-23CD4295AAD2}" srcId="{5547B532-10CA-4E96-9F1E-A62378BD40EF}" destId="{5D20D948-A202-4FB5-B5FE-C1210FAFB481}" srcOrd="2" destOrd="0" parTransId="{5D61BC7D-EF21-4D34-90C2-AD26CE1A7C7B}" sibTransId="{9151B81C-A63A-4640-85C5-C988B14AB61B}"/>
    <dgm:cxn modelId="{B822B311-F327-40D3-BF19-5A8F01F096E1}" srcId="{5547B532-10CA-4E96-9F1E-A62378BD40EF}" destId="{513F8EE0-2F2B-4848-A010-1AF14E1F67EB}" srcOrd="4" destOrd="0" parTransId="{80582D20-7E46-454C-B4D6-F2FBD00F9D84}" sibTransId="{1D8780CE-0047-437A-B997-D55AA7E5B702}"/>
    <dgm:cxn modelId="{6A518FB5-2DA4-400C-B4E9-63F1672EC690}" srcId="{4BA6D3C9-17AF-4CF1-82E9-F3865FD45286}" destId="{AB52857E-88B0-4EB9-AAD0-709DF7F197BC}" srcOrd="0" destOrd="0" parTransId="{EA5F21AA-EA74-49E1-9CCF-773A381EE1E8}" sibTransId="{87680D58-BB4E-418E-BE6F-A30CF20960F9}"/>
    <dgm:cxn modelId="{D4EA4360-1487-4B84-89A8-87B66F03B3D5}" srcId="{5547B532-10CA-4E96-9F1E-A62378BD40EF}" destId="{C1FC4EC0-EF15-4701-8DED-51FF6B483870}" srcOrd="1" destOrd="0" parTransId="{77723306-FBD2-4110-ADEC-4DE3A3825696}" sibTransId="{A7E0FEC9-B62D-476B-8ADE-E2D2C9738BD2}"/>
    <dgm:cxn modelId="{39A0CE75-0E4A-4A31-B341-939326B74939}" type="presOf" srcId="{4BA6D3C9-17AF-4CF1-82E9-F3865FD45286}" destId="{4E687EF2-DECB-49A7-B1C3-6CC180994C68}" srcOrd="0" destOrd="0" presId="urn:microsoft.com/office/officeart/2005/8/layout/vList6"/>
    <dgm:cxn modelId="{F95640E0-C0C6-44E4-8AB6-C4D79BC0512F}" type="presOf" srcId="{5547B532-10CA-4E96-9F1E-A62378BD40EF}" destId="{D15ADD12-8E87-41D7-A4C8-34FAE3108C79}" srcOrd="0" destOrd="0" presId="urn:microsoft.com/office/officeart/2005/8/layout/vList6"/>
    <dgm:cxn modelId="{0A9F60B3-7F35-41C4-BBFF-7F088B5CE403}" type="presOf" srcId="{B1B98C9F-78F4-488C-A126-5EDF12A95351}" destId="{D8356218-8DD7-4549-AD76-BFE111154352}" srcOrd="0" destOrd="0" presId="urn:microsoft.com/office/officeart/2005/8/layout/vList6"/>
    <dgm:cxn modelId="{B785F237-4B6B-4704-B9B1-C7042BC271A3}" srcId="{5547B532-10CA-4E96-9F1E-A62378BD40EF}" destId="{4BA6D3C9-17AF-4CF1-82E9-F3865FD45286}" srcOrd="3" destOrd="0" parTransId="{31FDF9C0-8249-4876-ACB9-FD5B29929979}" sibTransId="{276C95F8-08B2-4E33-BB3A-7FADB06EE7FA}"/>
    <dgm:cxn modelId="{ABB68BC6-726E-4F1A-B2A8-22953263EE18}" srcId="{12E70005-5DB1-441E-A514-DF161BF83B3A}" destId="{C1DA828B-3CD3-4CC1-8EFE-7E10249FB197}" srcOrd="0" destOrd="0" parTransId="{79E0CF3B-D0D2-4B54-B736-2175E0F71CBB}" sibTransId="{09540CBE-04E4-4349-B965-D52CF66ECD26}"/>
    <dgm:cxn modelId="{6D11416A-DDCC-4C2A-8901-A9C642FB5D4C}" srcId="{513F8EE0-2F2B-4848-A010-1AF14E1F67EB}" destId="{79EEA675-3B49-41DB-AE83-B646F60FE6CC}" srcOrd="0" destOrd="0" parTransId="{4C7CE94B-7379-4CCD-B2FA-7847778D5AF4}" sibTransId="{C592DB23-8C57-4C8F-9F46-8C66C5788B35}"/>
    <dgm:cxn modelId="{4BAEABCB-C530-4D12-9E6B-E887A3CC4016}" type="presOf" srcId="{12E70005-5DB1-441E-A514-DF161BF83B3A}" destId="{4B1E5229-8BC2-4FF2-9C0B-D190E10C821E}" srcOrd="0" destOrd="0" presId="urn:microsoft.com/office/officeart/2005/8/layout/vList6"/>
    <dgm:cxn modelId="{98C50DF7-CD88-4C56-BB56-2729CEA571D2}" type="presOf" srcId="{56943799-7E3D-4363-83B0-DBF0F4A4F9D8}" destId="{452D1BFF-A174-4D50-BAF5-10296E71C726}" srcOrd="0" destOrd="0" presId="urn:microsoft.com/office/officeart/2005/8/layout/vList6"/>
    <dgm:cxn modelId="{B2A2DCE7-0373-4FBA-90A5-97FCEF8C6F8A}" srcId="{5D20D948-A202-4FB5-B5FE-C1210FAFB481}" destId="{B1B98C9F-78F4-488C-A126-5EDF12A95351}" srcOrd="0" destOrd="0" parTransId="{09136D07-CA34-4699-98C6-EA186AEE10C8}" sibTransId="{7BF14091-6823-45DB-8DDE-279B6A92F78E}"/>
    <dgm:cxn modelId="{8AFB4B01-222C-4A61-A391-D97541B0ABD3}" type="presOf" srcId="{AB52857E-88B0-4EB9-AAD0-709DF7F197BC}" destId="{7B2D454D-DEDD-41D9-88FD-DF16627BF4B8}" srcOrd="0" destOrd="0" presId="urn:microsoft.com/office/officeart/2005/8/layout/vList6"/>
    <dgm:cxn modelId="{51626D05-C03C-434E-A2CE-9A6675F0494C}" type="presOf" srcId="{5D20D948-A202-4FB5-B5FE-C1210FAFB481}" destId="{341EC6B7-B5BC-4E91-8605-DF43EFE44C74}" srcOrd="0" destOrd="0" presId="urn:microsoft.com/office/officeart/2005/8/layout/vList6"/>
    <dgm:cxn modelId="{6C3D1B37-5941-4E27-87C9-CDA08FC9DBEE}" srcId="{C1FC4EC0-EF15-4701-8DED-51FF6B483870}" destId="{56943799-7E3D-4363-83B0-DBF0F4A4F9D8}" srcOrd="0" destOrd="0" parTransId="{AFF5AB5D-6C89-444D-B061-EE75A40419D3}" sibTransId="{AB01BC8D-321F-4B35-85B5-A3E2C206DFB2}"/>
    <dgm:cxn modelId="{0913A0FC-ED20-4CA0-A3CD-6E9F35AE0CCC}" type="presOf" srcId="{513F8EE0-2F2B-4848-A010-1AF14E1F67EB}" destId="{10E69183-E9E9-4735-AAA5-A4E3D12E3BEB}" srcOrd="0" destOrd="0" presId="urn:microsoft.com/office/officeart/2005/8/layout/vList6"/>
    <dgm:cxn modelId="{BB17727B-5BD3-427F-A960-1B5078F4DFAF}" type="presOf" srcId="{C1FC4EC0-EF15-4701-8DED-51FF6B483870}" destId="{40C4BACD-92E3-47BF-8211-4CDFD2D2BD47}" srcOrd="0" destOrd="0" presId="urn:microsoft.com/office/officeart/2005/8/layout/vList6"/>
    <dgm:cxn modelId="{B8C649B1-35C1-4A58-81A1-A41C19231E56}" srcId="{5547B532-10CA-4E96-9F1E-A62378BD40EF}" destId="{12E70005-5DB1-441E-A514-DF161BF83B3A}" srcOrd="0" destOrd="0" parTransId="{917F6C2A-03D8-4B1E-84BE-7B00A2C863B4}" sibTransId="{B33F836A-EC08-4BB5-909C-0A8984858FEF}"/>
    <dgm:cxn modelId="{8F7CD660-C330-491E-8C2A-18F5AAEB08F3}" type="presOf" srcId="{79EEA675-3B49-41DB-AE83-B646F60FE6CC}" destId="{E4423528-1ED5-47E2-B681-7F15B448E826}" srcOrd="0" destOrd="0" presId="urn:microsoft.com/office/officeart/2005/8/layout/vList6"/>
    <dgm:cxn modelId="{A41BF312-7475-48F1-B6EC-0D90DC2CCD2B}" type="presOf" srcId="{C1DA828B-3CD3-4CC1-8EFE-7E10249FB197}" destId="{944E81FE-53FC-4084-83C7-7FBF5A3844F7}" srcOrd="0" destOrd="0" presId="urn:microsoft.com/office/officeart/2005/8/layout/vList6"/>
    <dgm:cxn modelId="{0274964C-50FF-4060-8939-10E95DFD81B3}" type="presParOf" srcId="{D15ADD12-8E87-41D7-A4C8-34FAE3108C79}" destId="{E68AAC2D-9A95-4899-875C-561386A2A115}" srcOrd="0" destOrd="0" presId="urn:microsoft.com/office/officeart/2005/8/layout/vList6"/>
    <dgm:cxn modelId="{347409EA-7770-40EF-9C2F-CC585AD99B0C}" type="presParOf" srcId="{E68AAC2D-9A95-4899-875C-561386A2A115}" destId="{4B1E5229-8BC2-4FF2-9C0B-D190E10C821E}" srcOrd="0" destOrd="0" presId="urn:microsoft.com/office/officeart/2005/8/layout/vList6"/>
    <dgm:cxn modelId="{4B080DDB-5594-4300-B79A-6B9719050552}" type="presParOf" srcId="{E68AAC2D-9A95-4899-875C-561386A2A115}" destId="{944E81FE-53FC-4084-83C7-7FBF5A3844F7}" srcOrd="1" destOrd="0" presId="urn:microsoft.com/office/officeart/2005/8/layout/vList6"/>
    <dgm:cxn modelId="{0ACCEC29-2450-4F43-AC08-B8067B8F94E1}" type="presParOf" srcId="{D15ADD12-8E87-41D7-A4C8-34FAE3108C79}" destId="{AC0C7398-84AC-4194-9713-349D499EF4B7}" srcOrd="1" destOrd="0" presId="urn:microsoft.com/office/officeart/2005/8/layout/vList6"/>
    <dgm:cxn modelId="{155ACD1B-0D6B-4AA6-800A-B0A827A3CB4C}" type="presParOf" srcId="{D15ADD12-8E87-41D7-A4C8-34FAE3108C79}" destId="{2E26DBE3-FE2E-42F5-A104-DC931946E329}" srcOrd="2" destOrd="0" presId="urn:microsoft.com/office/officeart/2005/8/layout/vList6"/>
    <dgm:cxn modelId="{FC999965-70DA-4CAA-ACAB-6F0A7BDB3849}" type="presParOf" srcId="{2E26DBE3-FE2E-42F5-A104-DC931946E329}" destId="{40C4BACD-92E3-47BF-8211-4CDFD2D2BD47}" srcOrd="0" destOrd="0" presId="urn:microsoft.com/office/officeart/2005/8/layout/vList6"/>
    <dgm:cxn modelId="{27E603FE-6C73-4EF9-8741-BB8DB56A8D82}" type="presParOf" srcId="{2E26DBE3-FE2E-42F5-A104-DC931946E329}" destId="{452D1BFF-A174-4D50-BAF5-10296E71C726}" srcOrd="1" destOrd="0" presId="urn:microsoft.com/office/officeart/2005/8/layout/vList6"/>
    <dgm:cxn modelId="{095610C2-5EC6-4C2F-8FB1-F82D520AD544}" type="presParOf" srcId="{D15ADD12-8E87-41D7-A4C8-34FAE3108C79}" destId="{A1B967B7-C3DE-4123-8A31-D46AACA7F732}" srcOrd="3" destOrd="0" presId="urn:microsoft.com/office/officeart/2005/8/layout/vList6"/>
    <dgm:cxn modelId="{84654FC3-FB18-4F1E-BA55-B75819F0BD28}" type="presParOf" srcId="{D15ADD12-8E87-41D7-A4C8-34FAE3108C79}" destId="{17C26034-8E06-426B-B993-AFAA29FDBDD1}" srcOrd="4" destOrd="0" presId="urn:microsoft.com/office/officeart/2005/8/layout/vList6"/>
    <dgm:cxn modelId="{749C9A7F-5D85-45D7-9BF3-A77CC220B604}" type="presParOf" srcId="{17C26034-8E06-426B-B993-AFAA29FDBDD1}" destId="{341EC6B7-B5BC-4E91-8605-DF43EFE44C74}" srcOrd="0" destOrd="0" presId="urn:microsoft.com/office/officeart/2005/8/layout/vList6"/>
    <dgm:cxn modelId="{E2989065-2921-4DA6-AEE0-8A481BCCE08D}" type="presParOf" srcId="{17C26034-8E06-426B-B993-AFAA29FDBDD1}" destId="{D8356218-8DD7-4549-AD76-BFE111154352}" srcOrd="1" destOrd="0" presId="urn:microsoft.com/office/officeart/2005/8/layout/vList6"/>
    <dgm:cxn modelId="{775D6C74-8FB4-4483-BF3F-6052BF8E3BF8}" type="presParOf" srcId="{D15ADD12-8E87-41D7-A4C8-34FAE3108C79}" destId="{19747051-9537-4542-80F7-91DCECEAEB21}" srcOrd="5" destOrd="0" presId="urn:microsoft.com/office/officeart/2005/8/layout/vList6"/>
    <dgm:cxn modelId="{44C73C12-BE59-4C29-B7BA-E9678080DFA7}" type="presParOf" srcId="{D15ADD12-8E87-41D7-A4C8-34FAE3108C79}" destId="{8D81E678-0F4C-4673-8AFE-13CB50C58930}" srcOrd="6" destOrd="0" presId="urn:microsoft.com/office/officeart/2005/8/layout/vList6"/>
    <dgm:cxn modelId="{00D26ACB-C852-425F-9CEB-32408C13096D}" type="presParOf" srcId="{8D81E678-0F4C-4673-8AFE-13CB50C58930}" destId="{4E687EF2-DECB-49A7-B1C3-6CC180994C68}" srcOrd="0" destOrd="0" presId="urn:microsoft.com/office/officeart/2005/8/layout/vList6"/>
    <dgm:cxn modelId="{5AB2D780-3EBB-4E23-B253-B0B27F95AC7D}" type="presParOf" srcId="{8D81E678-0F4C-4673-8AFE-13CB50C58930}" destId="{7B2D454D-DEDD-41D9-88FD-DF16627BF4B8}" srcOrd="1" destOrd="0" presId="urn:microsoft.com/office/officeart/2005/8/layout/vList6"/>
    <dgm:cxn modelId="{1FF71BB0-81BE-4D7F-908D-4B15421EE562}" type="presParOf" srcId="{D15ADD12-8E87-41D7-A4C8-34FAE3108C79}" destId="{15839B9E-FAC1-4920-9483-F213DBB78C62}" srcOrd="7" destOrd="0" presId="urn:microsoft.com/office/officeart/2005/8/layout/vList6"/>
    <dgm:cxn modelId="{CCDBE78C-E7F7-4F4A-B852-2CBE3724371B}" type="presParOf" srcId="{D15ADD12-8E87-41D7-A4C8-34FAE3108C79}" destId="{7EAE3309-D540-4183-8FCA-3452C4F12924}" srcOrd="8" destOrd="0" presId="urn:microsoft.com/office/officeart/2005/8/layout/vList6"/>
    <dgm:cxn modelId="{1A08C746-0C67-4A46-8623-DB60C6887204}" type="presParOf" srcId="{7EAE3309-D540-4183-8FCA-3452C4F12924}" destId="{10E69183-E9E9-4735-AAA5-A4E3D12E3BEB}" srcOrd="0" destOrd="0" presId="urn:microsoft.com/office/officeart/2005/8/layout/vList6"/>
    <dgm:cxn modelId="{793F9903-A67A-4A47-9594-D1D709775A02}" type="presParOf" srcId="{7EAE3309-D540-4183-8FCA-3452C4F12924}" destId="{E4423528-1ED5-47E2-B681-7F15B448E82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7E7B4A-CFA5-4FAE-A88B-A6A610E39065}" type="doc">
      <dgm:prSet loTypeId="urn:microsoft.com/office/officeart/2005/8/layout/default#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6424125C-6E64-4837-B5F9-0A149B75AF25}">
      <dgm:prSet phldrT="[Text]"/>
      <dgm:spPr/>
      <dgm:t>
        <a:bodyPr/>
        <a:lstStyle/>
        <a:p>
          <a:r>
            <a:rPr lang="en-US" i="0" dirty="0" smtClean="0"/>
            <a:t>Grades </a:t>
          </a:r>
          <a:endParaRPr lang="en-GB" i="0" dirty="0"/>
        </a:p>
      </dgm:t>
    </dgm:pt>
    <dgm:pt modelId="{7E08EFCE-7816-4C2D-8741-2FA07A8691CC}" type="parTrans" cxnId="{36C54FCD-A15F-48D0-AFFB-3AE1251F3F1A}">
      <dgm:prSet/>
      <dgm:spPr/>
      <dgm:t>
        <a:bodyPr/>
        <a:lstStyle/>
        <a:p>
          <a:endParaRPr lang="en-GB" i="0"/>
        </a:p>
      </dgm:t>
    </dgm:pt>
    <dgm:pt modelId="{7FC5230C-FAC0-4E33-83FF-328A5E3F5DC2}" type="sibTrans" cxnId="{36C54FCD-A15F-48D0-AFFB-3AE1251F3F1A}">
      <dgm:prSet/>
      <dgm:spPr/>
      <dgm:t>
        <a:bodyPr/>
        <a:lstStyle/>
        <a:p>
          <a:endParaRPr lang="en-GB" i="0"/>
        </a:p>
      </dgm:t>
    </dgm:pt>
    <dgm:pt modelId="{EC0DE046-D5F7-480C-ADBE-AEF1D080A1CE}">
      <dgm:prSet/>
      <dgm:spPr/>
      <dgm:t>
        <a:bodyPr/>
        <a:lstStyle/>
        <a:p>
          <a:r>
            <a:rPr lang="en-US" i="0" dirty="0" smtClean="0"/>
            <a:t>Assessment &amp; feedback</a:t>
          </a:r>
          <a:endParaRPr lang="en-US" i="0" dirty="0" smtClean="0"/>
        </a:p>
      </dgm:t>
    </dgm:pt>
    <dgm:pt modelId="{5AEA6D2E-8333-4F54-8D2B-E1CB0EE1D505}" type="parTrans" cxnId="{0599E059-66CF-436E-8926-AA59B28B89A1}">
      <dgm:prSet/>
      <dgm:spPr/>
      <dgm:t>
        <a:bodyPr/>
        <a:lstStyle/>
        <a:p>
          <a:endParaRPr lang="en-GB" i="0"/>
        </a:p>
      </dgm:t>
    </dgm:pt>
    <dgm:pt modelId="{06D9F2F3-5982-4AC8-95E0-FD866F1CEE58}" type="sibTrans" cxnId="{0599E059-66CF-436E-8926-AA59B28B89A1}">
      <dgm:prSet/>
      <dgm:spPr/>
      <dgm:t>
        <a:bodyPr/>
        <a:lstStyle/>
        <a:p>
          <a:endParaRPr lang="en-GB" i="0"/>
        </a:p>
      </dgm:t>
    </dgm:pt>
    <dgm:pt modelId="{D674D74F-805F-4D92-97AE-F5456BD27AC0}">
      <dgm:prSet phldrT="[Text]"/>
      <dgm:spPr/>
      <dgm:t>
        <a:bodyPr/>
        <a:lstStyle/>
        <a:p>
          <a:r>
            <a:rPr lang="en-US" i="0" dirty="0" smtClean="0"/>
            <a:t>Attendance</a:t>
          </a:r>
          <a:endParaRPr lang="en-GB" i="0" dirty="0"/>
        </a:p>
      </dgm:t>
    </dgm:pt>
    <dgm:pt modelId="{1666821E-D294-406E-8DBC-B1D5B6A8D624}" type="parTrans" cxnId="{1E344616-A422-43F6-9A55-8324022BA156}">
      <dgm:prSet/>
      <dgm:spPr/>
      <dgm:t>
        <a:bodyPr/>
        <a:lstStyle/>
        <a:p>
          <a:endParaRPr lang="en-GB"/>
        </a:p>
      </dgm:t>
    </dgm:pt>
    <dgm:pt modelId="{C9C8C66C-BA30-40F1-9ED3-C728BECC1D17}" type="sibTrans" cxnId="{1E344616-A422-43F6-9A55-8324022BA156}">
      <dgm:prSet/>
      <dgm:spPr/>
      <dgm:t>
        <a:bodyPr/>
        <a:lstStyle/>
        <a:p>
          <a:endParaRPr lang="en-GB"/>
        </a:p>
      </dgm:t>
    </dgm:pt>
    <dgm:pt modelId="{D9679B0F-1F5A-40C3-9F46-A2F4343CFD06}">
      <dgm:prSet phldrT="[Text]"/>
      <dgm:spPr/>
      <dgm:t>
        <a:bodyPr/>
        <a:lstStyle/>
        <a:p>
          <a:r>
            <a:rPr lang="en-US" i="0" dirty="0" smtClean="0"/>
            <a:t>Engagement</a:t>
          </a:r>
          <a:endParaRPr lang="en-GB" i="0" dirty="0"/>
        </a:p>
      </dgm:t>
    </dgm:pt>
    <dgm:pt modelId="{C596B576-B862-4CEA-84B2-384F02762715}" type="parTrans" cxnId="{DE9F249E-D0C4-46D6-A1D5-60518DC0AFA5}">
      <dgm:prSet/>
      <dgm:spPr/>
      <dgm:t>
        <a:bodyPr/>
        <a:lstStyle/>
        <a:p>
          <a:endParaRPr lang="en-GB"/>
        </a:p>
      </dgm:t>
    </dgm:pt>
    <dgm:pt modelId="{3DB342A1-85A6-4386-9246-62BBA07AB463}" type="sibTrans" cxnId="{DE9F249E-D0C4-46D6-A1D5-60518DC0AFA5}">
      <dgm:prSet/>
      <dgm:spPr/>
      <dgm:t>
        <a:bodyPr/>
        <a:lstStyle/>
        <a:p>
          <a:endParaRPr lang="en-GB"/>
        </a:p>
      </dgm:t>
    </dgm:pt>
    <dgm:pt modelId="{258E655A-78CB-4E87-A16E-DA7A7DEDEFF5}">
      <dgm:prSet/>
      <dgm:spPr/>
      <dgm:t>
        <a:bodyPr/>
        <a:lstStyle/>
        <a:p>
          <a:r>
            <a:rPr lang="en-US" i="0" smtClean="0"/>
            <a:t>Needs analysis</a:t>
          </a:r>
          <a:endParaRPr lang="en-US" i="0" dirty="0" smtClean="0"/>
        </a:p>
      </dgm:t>
    </dgm:pt>
    <dgm:pt modelId="{990D0EC3-0458-4161-BC96-738E0A6C8ED9}" type="parTrans" cxnId="{50F9E4E4-97F9-4F44-89D6-8B1D74574E32}">
      <dgm:prSet/>
      <dgm:spPr/>
      <dgm:t>
        <a:bodyPr/>
        <a:lstStyle/>
        <a:p>
          <a:endParaRPr lang="en-GB"/>
        </a:p>
      </dgm:t>
    </dgm:pt>
    <dgm:pt modelId="{4850DDAD-38F7-4289-A513-91B42BEB67DC}" type="sibTrans" cxnId="{50F9E4E4-97F9-4F44-89D6-8B1D74574E32}">
      <dgm:prSet/>
      <dgm:spPr/>
      <dgm:t>
        <a:bodyPr/>
        <a:lstStyle/>
        <a:p>
          <a:endParaRPr lang="en-GB"/>
        </a:p>
      </dgm:t>
    </dgm:pt>
    <dgm:pt modelId="{C4C1257E-CFE8-4FAD-8781-1D1381D976B3}">
      <dgm:prSet phldrT="[Text]"/>
      <dgm:spPr/>
      <dgm:t>
        <a:bodyPr/>
        <a:lstStyle/>
        <a:p>
          <a:r>
            <a:rPr lang="en-US" i="0" smtClean="0"/>
            <a:t>Study pattern</a:t>
          </a:r>
          <a:endParaRPr lang="en-GB" i="0" dirty="0"/>
        </a:p>
      </dgm:t>
    </dgm:pt>
    <dgm:pt modelId="{79049665-EB12-4D9A-9537-87C3B1603121}" type="parTrans" cxnId="{BB2AF2D3-B134-4F9C-BE66-884AA1C88445}">
      <dgm:prSet/>
      <dgm:spPr/>
      <dgm:t>
        <a:bodyPr/>
        <a:lstStyle/>
        <a:p>
          <a:endParaRPr lang="en-GB"/>
        </a:p>
      </dgm:t>
    </dgm:pt>
    <dgm:pt modelId="{EEF36F4E-F0A8-4A35-90E9-C902187F07E2}" type="sibTrans" cxnId="{BB2AF2D3-B134-4F9C-BE66-884AA1C88445}">
      <dgm:prSet/>
      <dgm:spPr/>
      <dgm:t>
        <a:bodyPr/>
        <a:lstStyle/>
        <a:p>
          <a:endParaRPr lang="en-GB"/>
        </a:p>
      </dgm:t>
    </dgm:pt>
    <dgm:pt modelId="{7EEDA523-CB2B-4202-B4B2-3BE8CD817D2C}" type="pres">
      <dgm:prSet presAssocID="{497E7B4A-CFA5-4FAE-A88B-A6A610E3906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964716F-F79D-4AC2-AF37-AB9717A572E3}" type="pres">
      <dgm:prSet presAssocID="{6424125C-6E64-4837-B5F9-0A149B75AF2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9E6145-4750-4694-93D8-DC41D3F9F86E}" type="pres">
      <dgm:prSet presAssocID="{7FC5230C-FAC0-4E33-83FF-328A5E3F5DC2}" presName="sibTrans" presStyleCnt="0"/>
      <dgm:spPr/>
      <dgm:t>
        <a:bodyPr/>
        <a:lstStyle/>
        <a:p>
          <a:endParaRPr lang="en-GB"/>
        </a:p>
      </dgm:t>
    </dgm:pt>
    <dgm:pt modelId="{F67E48DD-8BF9-4DED-B4D0-FF539B8D688E}" type="pres">
      <dgm:prSet presAssocID="{D674D74F-805F-4D92-97AE-F5456BD27AC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AC4624-458C-4CE2-9109-0FE54A486DB9}" type="pres">
      <dgm:prSet presAssocID="{C9C8C66C-BA30-40F1-9ED3-C728BECC1D17}" presName="sibTrans" presStyleCnt="0"/>
      <dgm:spPr/>
      <dgm:t>
        <a:bodyPr/>
        <a:lstStyle/>
        <a:p>
          <a:endParaRPr lang="en-GB"/>
        </a:p>
      </dgm:t>
    </dgm:pt>
    <dgm:pt modelId="{53E37446-8D7F-45BC-8FB5-A142A310FAFA}" type="pres">
      <dgm:prSet presAssocID="{D9679B0F-1F5A-40C3-9F46-A2F4343CFD0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709B9A-41B9-4357-9DD2-3AD8398F1111}" type="pres">
      <dgm:prSet presAssocID="{3DB342A1-85A6-4386-9246-62BBA07AB463}" presName="sibTrans" presStyleCnt="0"/>
      <dgm:spPr/>
      <dgm:t>
        <a:bodyPr/>
        <a:lstStyle/>
        <a:p>
          <a:endParaRPr lang="en-GB"/>
        </a:p>
      </dgm:t>
    </dgm:pt>
    <dgm:pt modelId="{8ED93494-86D2-429F-9DA3-79C770C10AE6}" type="pres">
      <dgm:prSet presAssocID="{C4C1257E-CFE8-4FAD-8781-1D1381D976B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EB330B-6D36-4625-BD95-5FBE7A11A815}" type="pres">
      <dgm:prSet presAssocID="{EEF36F4E-F0A8-4A35-90E9-C902187F07E2}" presName="sibTrans" presStyleCnt="0"/>
      <dgm:spPr/>
      <dgm:t>
        <a:bodyPr/>
        <a:lstStyle/>
        <a:p>
          <a:endParaRPr lang="en-GB"/>
        </a:p>
      </dgm:t>
    </dgm:pt>
    <dgm:pt modelId="{C4D52315-63B8-42D4-9590-1DEEAD9235DA}" type="pres">
      <dgm:prSet presAssocID="{EC0DE046-D5F7-480C-ADBE-AEF1D080A1C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ABB306-E699-4077-981C-EE969F2D77F5}" type="pres">
      <dgm:prSet presAssocID="{06D9F2F3-5982-4AC8-95E0-FD866F1CEE58}" presName="sibTrans" presStyleCnt="0"/>
      <dgm:spPr/>
      <dgm:t>
        <a:bodyPr/>
        <a:lstStyle/>
        <a:p>
          <a:endParaRPr lang="en-GB"/>
        </a:p>
      </dgm:t>
    </dgm:pt>
    <dgm:pt modelId="{DA1D7768-88F4-45E3-998A-DF35BC7BBD5B}" type="pres">
      <dgm:prSet presAssocID="{258E655A-78CB-4E87-A16E-DA7A7DEDEFF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6C54FCD-A15F-48D0-AFFB-3AE1251F3F1A}" srcId="{497E7B4A-CFA5-4FAE-A88B-A6A610E39065}" destId="{6424125C-6E64-4837-B5F9-0A149B75AF25}" srcOrd="0" destOrd="0" parTransId="{7E08EFCE-7816-4C2D-8741-2FA07A8691CC}" sibTransId="{7FC5230C-FAC0-4E33-83FF-328A5E3F5DC2}"/>
    <dgm:cxn modelId="{204E39A4-4AF2-41FC-9A52-E06723B829EB}" type="presOf" srcId="{D9679B0F-1F5A-40C3-9F46-A2F4343CFD06}" destId="{53E37446-8D7F-45BC-8FB5-A142A310FAFA}" srcOrd="0" destOrd="0" presId="urn:microsoft.com/office/officeart/2005/8/layout/default#3"/>
    <dgm:cxn modelId="{DE9F249E-D0C4-46D6-A1D5-60518DC0AFA5}" srcId="{497E7B4A-CFA5-4FAE-A88B-A6A610E39065}" destId="{D9679B0F-1F5A-40C3-9F46-A2F4343CFD06}" srcOrd="2" destOrd="0" parTransId="{C596B576-B862-4CEA-84B2-384F02762715}" sibTransId="{3DB342A1-85A6-4386-9246-62BBA07AB463}"/>
    <dgm:cxn modelId="{1E344616-A422-43F6-9A55-8324022BA156}" srcId="{497E7B4A-CFA5-4FAE-A88B-A6A610E39065}" destId="{D674D74F-805F-4D92-97AE-F5456BD27AC0}" srcOrd="1" destOrd="0" parTransId="{1666821E-D294-406E-8DBC-B1D5B6A8D624}" sibTransId="{C9C8C66C-BA30-40F1-9ED3-C728BECC1D17}"/>
    <dgm:cxn modelId="{CE774253-B030-45EF-8040-D43D5759BE83}" type="presOf" srcId="{D674D74F-805F-4D92-97AE-F5456BD27AC0}" destId="{F67E48DD-8BF9-4DED-B4D0-FF539B8D688E}" srcOrd="0" destOrd="0" presId="urn:microsoft.com/office/officeart/2005/8/layout/default#3"/>
    <dgm:cxn modelId="{BB2AF2D3-B134-4F9C-BE66-884AA1C88445}" srcId="{497E7B4A-CFA5-4FAE-A88B-A6A610E39065}" destId="{C4C1257E-CFE8-4FAD-8781-1D1381D976B3}" srcOrd="3" destOrd="0" parTransId="{79049665-EB12-4D9A-9537-87C3B1603121}" sibTransId="{EEF36F4E-F0A8-4A35-90E9-C902187F07E2}"/>
    <dgm:cxn modelId="{184F79ED-416D-46C5-8EE9-2ECD0D547097}" type="presOf" srcId="{C4C1257E-CFE8-4FAD-8781-1D1381D976B3}" destId="{8ED93494-86D2-429F-9DA3-79C770C10AE6}" srcOrd="0" destOrd="0" presId="urn:microsoft.com/office/officeart/2005/8/layout/default#3"/>
    <dgm:cxn modelId="{B43D8AAE-D015-4367-8A95-0607479CFE92}" type="presOf" srcId="{6424125C-6E64-4837-B5F9-0A149B75AF25}" destId="{2964716F-F79D-4AC2-AF37-AB9717A572E3}" srcOrd="0" destOrd="0" presId="urn:microsoft.com/office/officeart/2005/8/layout/default#3"/>
    <dgm:cxn modelId="{DA0454FE-35EE-487F-9AD8-98C8B458CBC1}" type="presOf" srcId="{258E655A-78CB-4E87-A16E-DA7A7DEDEFF5}" destId="{DA1D7768-88F4-45E3-998A-DF35BC7BBD5B}" srcOrd="0" destOrd="0" presId="urn:microsoft.com/office/officeart/2005/8/layout/default#3"/>
    <dgm:cxn modelId="{04D2878F-FE41-42F4-8E6B-99E94F7CE128}" type="presOf" srcId="{EC0DE046-D5F7-480C-ADBE-AEF1D080A1CE}" destId="{C4D52315-63B8-42D4-9590-1DEEAD9235DA}" srcOrd="0" destOrd="0" presId="urn:microsoft.com/office/officeart/2005/8/layout/default#3"/>
    <dgm:cxn modelId="{A904C3B0-B110-4D33-B39D-89B9602400CF}" type="presOf" srcId="{497E7B4A-CFA5-4FAE-A88B-A6A610E39065}" destId="{7EEDA523-CB2B-4202-B4B2-3BE8CD817D2C}" srcOrd="0" destOrd="0" presId="urn:microsoft.com/office/officeart/2005/8/layout/default#3"/>
    <dgm:cxn modelId="{0599E059-66CF-436E-8926-AA59B28B89A1}" srcId="{497E7B4A-CFA5-4FAE-A88B-A6A610E39065}" destId="{EC0DE046-D5F7-480C-ADBE-AEF1D080A1CE}" srcOrd="4" destOrd="0" parTransId="{5AEA6D2E-8333-4F54-8D2B-E1CB0EE1D505}" sibTransId="{06D9F2F3-5982-4AC8-95E0-FD866F1CEE58}"/>
    <dgm:cxn modelId="{50F9E4E4-97F9-4F44-89D6-8B1D74574E32}" srcId="{497E7B4A-CFA5-4FAE-A88B-A6A610E39065}" destId="{258E655A-78CB-4E87-A16E-DA7A7DEDEFF5}" srcOrd="5" destOrd="0" parTransId="{990D0EC3-0458-4161-BC96-738E0A6C8ED9}" sibTransId="{4850DDAD-38F7-4289-A513-91B42BEB67DC}"/>
    <dgm:cxn modelId="{087471A4-A5D4-47F5-AE31-9A8D5B91D629}" type="presParOf" srcId="{7EEDA523-CB2B-4202-B4B2-3BE8CD817D2C}" destId="{2964716F-F79D-4AC2-AF37-AB9717A572E3}" srcOrd="0" destOrd="0" presId="urn:microsoft.com/office/officeart/2005/8/layout/default#3"/>
    <dgm:cxn modelId="{6EA12F6C-694C-4B32-ABA5-0025AB39E493}" type="presParOf" srcId="{7EEDA523-CB2B-4202-B4B2-3BE8CD817D2C}" destId="{349E6145-4750-4694-93D8-DC41D3F9F86E}" srcOrd="1" destOrd="0" presId="urn:microsoft.com/office/officeart/2005/8/layout/default#3"/>
    <dgm:cxn modelId="{CFBB75ED-965C-48A9-83F1-4DB17BFF0084}" type="presParOf" srcId="{7EEDA523-CB2B-4202-B4B2-3BE8CD817D2C}" destId="{F67E48DD-8BF9-4DED-B4D0-FF539B8D688E}" srcOrd="2" destOrd="0" presId="urn:microsoft.com/office/officeart/2005/8/layout/default#3"/>
    <dgm:cxn modelId="{4D641AB7-42DA-4B9F-81E2-865510D41607}" type="presParOf" srcId="{7EEDA523-CB2B-4202-B4B2-3BE8CD817D2C}" destId="{D0AC4624-458C-4CE2-9109-0FE54A486DB9}" srcOrd="3" destOrd="0" presId="urn:microsoft.com/office/officeart/2005/8/layout/default#3"/>
    <dgm:cxn modelId="{CAA1DA11-2BBF-491D-BFA3-027A48D1C0F2}" type="presParOf" srcId="{7EEDA523-CB2B-4202-B4B2-3BE8CD817D2C}" destId="{53E37446-8D7F-45BC-8FB5-A142A310FAFA}" srcOrd="4" destOrd="0" presId="urn:microsoft.com/office/officeart/2005/8/layout/default#3"/>
    <dgm:cxn modelId="{F440AE89-31D9-4F96-B342-ED18CC0E65DE}" type="presParOf" srcId="{7EEDA523-CB2B-4202-B4B2-3BE8CD817D2C}" destId="{40709B9A-41B9-4357-9DD2-3AD8398F1111}" srcOrd="5" destOrd="0" presId="urn:microsoft.com/office/officeart/2005/8/layout/default#3"/>
    <dgm:cxn modelId="{51E15C40-5D3C-47CE-B714-110BFC8A5447}" type="presParOf" srcId="{7EEDA523-CB2B-4202-B4B2-3BE8CD817D2C}" destId="{8ED93494-86D2-429F-9DA3-79C770C10AE6}" srcOrd="6" destOrd="0" presId="urn:microsoft.com/office/officeart/2005/8/layout/default#3"/>
    <dgm:cxn modelId="{86162281-DD13-4864-AC98-AC443BCB4240}" type="presParOf" srcId="{7EEDA523-CB2B-4202-B4B2-3BE8CD817D2C}" destId="{CFEB330B-6D36-4625-BD95-5FBE7A11A815}" srcOrd="7" destOrd="0" presId="urn:microsoft.com/office/officeart/2005/8/layout/default#3"/>
    <dgm:cxn modelId="{0103EBF8-C5F4-4571-AEA0-A3DF57159B9D}" type="presParOf" srcId="{7EEDA523-CB2B-4202-B4B2-3BE8CD817D2C}" destId="{C4D52315-63B8-42D4-9590-1DEEAD9235DA}" srcOrd="8" destOrd="0" presId="urn:microsoft.com/office/officeart/2005/8/layout/default#3"/>
    <dgm:cxn modelId="{6B095F05-5387-4870-9E6B-296CE79EA9FF}" type="presParOf" srcId="{7EEDA523-CB2B-4202-B4B2-3BE8CD817D2C}" destId="{FBABB306-E699-4077-981C-EE969F2D77F5}" srcOrd="9" destOrd="0" presId="urn:microsoft.com/office/officeart/2005/8/layout/default#3"/>
    <dgm:cxn modelId="{E4693280-1533-439D-863D-56B1CF40D559}" type="presParOf" srcId="{7EEDA523-CB2B-4202-B4B2-3BE8CD817D2C}" destId="{DA1D7768-88F4-45E3-998A-DF35BC7BBD5B}" srcOrd="1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BCFDE-3155-4169-91C2-7373A2785448}">
      <dsp:nvSpPr>
        <dsp:cNvPr id="0" name=""/>
        <dsp:cNvSpPr/>
      </dsp:nvSpPr>
      <dsp:spPr>
        <a:xfrm>
          <a:off x="0" y="333210"/>
          <a:ext cx="2613522" cy="156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Lack of engagement</a:t>
          </a:r>
          <a:endParaRPr lang="en-GB" sz="3200" kern="1200" dirty="0"/>
        </a:p>
      </dsp:txBody>
      <dsp:txXfrm>
        <a:off x="0" y="333210"/>
        <a:ext cx="2613522" cy="1568113"/>
      </dsp:txXfrm>
    </dsp:sp>
    <dsp:sp modelId="{C430C700-D99A-40AC-860E-D6F2EE26505C}">
      <dsp:nvSpPr>
        <dsp:cNvPr id="0" name=""/>
        <dsp:cNvSpPr/>
      </dsp:nvSpPr>
      <dsp:spPr>
        <a:xfrm>
          <a:off x="2874874" y="333210"/>
          <a:ext cx="2613522" cy="156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Lack of cohort identity</a:t>
          </a:r>
          <a:endParaRPr lang="en-GB" sz="3200" kern="1200" dirty="0"/>
        </a:p>
      </dsp:txBody>
      <dsp:txXfrm>
        <a:off x="2874874" y="333210"/>
        <a:ext cx="2613522" cy="1568113"/>
      </dsp:txXfrm>
    </dsp:sp>
    <dsp:sp modelId="{00ABAA17-ABF9-4D2D-ACBE-944EBF326257}">
      <dsp:nvSpPr>
        <dsp:cNvPr id="0" name=""/>
        <dsp:cNvSpPr/>
      </dsp:nvSpPr>
      <dsp:spPr>
        <a:xfrm>
          <a:off x="5749749" y="333210"/>
          <a:ext cx="2613522" cy="156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Lack of emphasis</a:t>
          </a:r>
          <a:endParaRPr lang="en-GB" sz="3200" kern="1200" dirty="0"/>
        </a:p>
      </dsp:txBody>
      <dsp:txXfrm>
        <a:off x="5749749" y="333210"/>
        <a:ext cx="2613522" cy="1568113"/>
      </dsp:txXfrm>
    </dsp:sp>
    <dsp:sp modelId="{F0A93447-CD54-470D-97CF-A6D1555C6417}">
      <dsp:nvSpPr>
        <dsp:cNvPr id="0" name=""/>
        <dsp:cNvSpPr/>
      </dsp:nvSpPr>
      <dsp:spPr>
        <a:xfrm>
          <a:off x="0" y="2162676"/>
          <a:ext cx="2613522" cy="156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Lack of structure</a:t>
          </a:r>
          <a:endParaRPr lang="en-GB" sz="3200" kern="1200" dirty="0"/>
        </a:p>
      </dsp:txBody>
      <dsp:txXfrm>
        <a:off x="0" y="2162676"/>
        <a:ext cx="2613522" cy="1568113"/>
      </dsp:txXfrm>
    </dsp:sp>
    <dsp:sp modelId="{130C33A5-6F24-4D04-81D5-0980C2CCE4FE}">
      <dsp:nvSpPr>
        <dsp:cNvPr id="0" name=""/>
        <dsp:cNvSpPr/>
      </dsp:nvSpPr>
      <dsp:spPr>
        <a:xfrm>
          <a:off x="2874874" y="2162676"/>
          <a:ext cx="2613522" cy="156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Lack of monitoring</a:t>
          </a:r>
          <a:endParaRPr lang="en-GB" sz="3200" kern="1200" dirty="0"/>
        </a:p>
      </dsp:txBody>
      <dsp:txXfrm>
        <a:off x="2874874" y="2162676"/>
        <a:ext cx="2613522" cy="1568113"/>
      </dsp:txXfrm>
    </dsp:sp>
    <dsp:sp modelId="{ADAB162A-4940-4D33-BD8F-13F7157D8DFC}">
      <dsp:nvSpPr>
        <dsp:cNvPr id="0" name=""/>
        <dsp:cNvSpPr/>
      </dsp:nvSpPr>
      <dsp:spPr>
        <a:xfrm>
          <a:off x="5749749" y="2162676"/>
          <a:ext cx="2613522" cy="156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Lack of progression</a:t>
          </a:r>
          <a:endParaRPr lang="en-GB" sz="3200" kern="1200" dirty="0"/>
        </a:p>
      </dsp:txBody>
      <dsp:txXfrm>
        <a:off x="5749749" y="2162676"/>
        <a:ext cx="2613522" cy="1568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E81FE-53FC-4084-83C7-7FBF5A3844F7}">
      <dsp:nvSpPr>
        <dsp:cNvPr id="0" name=""/>
        <dsp:cNvSpPr/>
      </dsp:nvSpPr>
      <dsp:spPr>
        <a:xfrm>
          <a:off x="3345308" y="1649"/>
          <a:ext cx="5017963" cy="892821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Performance conversations</a:t>
          </a:r>
          <a:endParaRPr lang="en-GB" sz="2700" kern="1200" dirty="0"/>
        </a:p>
      </dsp:txBody>
      <dsp:txXfrm>
        <a:off x="3345308" y="113252"/>
        <a:ext cx="4683155" cy="669615"/>
      </dsp:txXfrm>
    </dsp:sp>
    <dsp:sp modelId="{4B1E5229-8BC2-4FF2-9C0B-D190E10C821E}">
      <dsp:nvSpPr>
        <dsp:cNvPr id="0" name=""/>
        <dsp:cNvSpPr/>
      </dsp:nvSpPr>
      <dsp:spPr>
        <a:xfrm>
          <a:off x="0" y="1649"/>
          <a:ext cx="3345308" cy="8928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Rebranding of the ‘meeting’</a:t>
          </a:r>
          <a:endParaRPr lang="en-GB" sz="2500" kern="1200" dirty="0"/>
        </a:p>
      </dsp:txBody>
      <dsp:txXfrm>
        <a:off x="43584" y="45233"/>
        <a:ext cx="3258140" cy="805653"/>
      </dsp:txXfrm>
    </dsp:sp>
    <dsp:sp modelId="{452D1BFF-A174-4D50-BAF5-10296E71C726}">
      <dsp:nvSpPr>
        <dsp:cNvPr id="0" name=""/>
        <dsp:cNvSpPr/>
      </dsp:nvSpPr>
      <dsp:spPr>
        <a:xfrm>
          <a:off x="3345308" y="983753"/>
          <a:ext cx="5017963" cy="892821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Performance judged by grades</a:t>
          </a:r>
          <a:endParaRPr lang="en-GB" sz="2700" kern="1200" dirty="0"/>
        </a:p>
      </dsp:txBody>
      <dsp:txXfrm>
        <a:off x="3345308" y="1095356"/>
        <a:ext cx="4683155" cy="669615"/>
      </dsp:txXfrm>
    </dsp:sp>
    <dsp:sp modelId="{40C4BACD-92E3-47BF-8211-4CDFD2D2BD47}">
      <dsp:nvSpPr>
        <dsp:cNvPr id="0" name=""/>
        <dsp:cNvSpPr/>
      </dsp:nvSpPr>
      <dsp:spPr>
        <a:xfrm>
          <a:off x="0" y="983753"/>
          <a:ext cx="3345308" cy="8928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Refocusing student attention</a:t>
          </a:r>
          <a:endParaRPr lang="en-GB" sz="2500" kern="1200" dirty="0"/>
        </a:p>
      </dsp:txBody>
      <dsp:txXfrm>
        <a:off x="43584" y="1027337"/>
        <a:ext cx="3258140" cy="805653"/>
      </dsp:txXfrm>
    </dsp:sp>
    <dsp:sp modelId="{D8356218-8DD7-4549-AD76-BFE111154352}">
      <dsp:nvSpPr>
        <dsp:cNvPr id="0" name=""/>
        <dsp:cNvSpPr/>
      </dsp:nvSpPr>
      <dsp:spPr>
        <a:xfrm>
          <a:off x="3345308" y="1965857"/>
          <a:ext cx="5017963" cy="892821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Key part of induction</a:t>
          </a:r>
          <a:endParaRPr lang="en-GB" sz="2700" kern="1200" dirty="0"/>
        </a:p>
      </dsp:txBody>
      <dsp:txXfrm>
        <a:off x="3345308" y="2077460"/>
        <a:ext cx="4683155" cy="669615"/>
      </dsp:txXfrm>
    </dsp:sp>
    <dsp:sp modelId="{341EC6B7-B5BC-4E91-8605-DF43EFE44C74}">
      <dsp:nvSpPr>
        <dsp:cNvPr id="0" name=""/>
        <dsp:cNvSpPr/>
      </dsp:nvSpPr>
      <dsp:spPr>
        <a:xfrm>
          <a:off x="0" y="1965857"/>
          <a:ext cx="3345308" cy="8928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Greater emphasis from day 1</a:t>
          </a:r>
          <a:endParaRPr lang="en-GB" sz="2500" kern="1200" dirty="0"/>
        </a:p>
      </dsp:txBody>
      <dsp:txXfrm>
        <a:off x="43584" y="2009441"/>
        <a:ext cx="3258140" cy="805653"/>
      </dsp:txXfrm>
    </dsp:sp>
    <dsp:sp modelId="{7B2D454D-DEDD-41D9-88FD-DF16627BF4B8}">
      <dsp:nvSpPr>
        <dsp:cNvPr id="0" name=""/>
        <dsp:cNvSpPr/>
      </dsp:nvSpPr>
      <dsp:spPr>
        <a:xfrm>
          <a:off x="3345308" y="2947961"/>
          <a:ext cx="5017963" cy="892821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Constant reminders to attend</a:t>
          </a:r>
          <a:endParaRPr lang="en-GB" sz="2700" kern="1200" dirty="0"/>
        </a:p>
      </dsp:txBody>
      <dsp:txXfrm>
        <a:off x="3345308" y="3059564"/>
        <a:ext cx="4683155" cy="669615"/>
      </dsp:txXfrm>
    </dsp:sp>
    <dsp:sp modelId="{4E687EF2-DECB-49A7-B1C3-6CC180994C68}">
      <dsp:nvSpPr>
        <dsp:cNvPr id="0" name=""/>
        <dsp:cNvSpPr/>
      </dsp:nvSpPr>
      <dsp:spPr>
        <a:xfrm>
          <a:off x="0" y="2947961"/>
          <a:ext cx="3345308" cy="8928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Greater staff engagement</a:t>
          </a:r>
          <a:endParaRPr lang="en-GB" sz="2500" kern="1200" dirty="0"/>
        </a:p>
      </dsp:txBody>
      <dsp:txXfrm>
        <a:off x="43584" y="2991545"/>
        <a:ext cx="3258140" cy="805653"/>
      </dsp:txXfrm>
    </dsp:sp>
    <dsp:sp modelId="{E4423528-1ED5-47E2-B681-7F15B448E826}">
      <dsp:nvSpPr>
        <dsp:cNvPr id="0" name=""/>
        <dsp:cNvSpPr/>
      </dsp:nvSpPr>
      <dsp:spPr>
        <a:xfrm>
          <a:off x="3345308" y="3930065"/>
          <a:ext cx="5017963" cy="892821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Use of online Doodle tool</a:t>
          </a:r>
          <a:endParaRPr lang="en-GB" sz="2700" kern="1200" dirty="0"/>
        </a:p>
      </dsp:txBody>
      <dsp:txXfrm>
        <a:off x="3345308" y="4041668"/>
        <a:ext cx="4683155" cy="669615"/>
      </dsp:txXfrm>
    </dsp:sp>
    <dsp:sp modelId="{10E69183-E9E9-4735-AAA5-A4E3D12E3BEB}">
      <dsp:nvSpPr>
        <dsp:cNvPr id="0" name=""/>
        <dsp:cNvSpPr/>
      </dsp:nvSpPr>
      <dsp:spPr>
        <a:xfrm>
          <a:off x="0" y="3930065"/>
          <a:ext cx="3345308" cy="8928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Empowering students to ‘book’ appointments</a:t>
          </a:r>
          <a:endParaRPr lang="en-GB" sz="2500" kern="1200" dirty="0"/>
        </a:p>
      </dsp:txBody>
      <dsp:txXfrm>
        <a:off x="43584" y="3973649"/>
        <a:ext cx="3258140" cy="8056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4716F-F79D-4AC2-AF37-AB9717A572E3}">
      <dsp:nvSpPr>
        <dsp:cNvPr id="0" name=""/>
        <dsp:cNvSpPr/>
      </dsp:nvSpPr>
      <dsp:spPr>
        <a:xfrm>
          <a:off x="0" y="380590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i="0" kern="1200" dirty="0" smtClean="0"/>
            <a:t>Grades </a:t>
          </a:r>
          <a:endParaRPr lang="en-GB" sz="3500" i="0" kern="1200" dirty="0"/>
        </a:p>
      </dsp:txBody>
      <dsp:txXfrm>
        <a:off x="0" y="380590"/>
        <a:ext cx="2571749" cy="1543050"/>
      </dsp:txXfrm>
    </dsp:sp>
    <dsp:sp modelId="{F67E48DD-8BF9-4DED-B4D0-FF539B8D688E}">
      <dsp:nvSpPr>
        <dsp:cNvPr id="0" name=""/>
        <dsp:cNvSpPr/>
      </dsp:nvSpPr>
      <dsp:spPr>
        <a:xfrm>
          <a:off x="2828925" y="380590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i="0" kern="1200" dirty="0" smtClean="0"/>
            <a:t>Attendance</a:t>
          </a:r>
          <a:endParaRPr lang="en-GB" sz="3500" i="0" kern="1200" dirty="0"/>
        </a:p>
      </dsp:txBody>
      <dsp:txXfrm>
        <a:off x="2828925" y="380590"/>
        <a:ext cx="2571749" cy="1543050"/>
      </dsp:txXfrm>
    </dsp:sp>
    <dsp:sp modelId="{53E37446-8D7F-45BC-8FB5-A142A310FAFA}">
      <dsp:nvSpPr>
        <dsp:cNvPr id="0" name=""/>
        <dsp:cNvSpPr/>
      </dsp:nvSpPr>
      <dsp:spPr>
        <a:xfrm>
          <a:off x="5657849" y="380590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i="0" kern="1200" dirty="0" smtClean="0"/>
            <a:t>Engagement</a:t>
          </a:r>
          <a:endParaRPr lang="en-GB" sz="3500" i="0" kern="1200" dirty="0"/>
        </a:p>
      </dsp:txBody>
      <dsp:txXfrm>
        <a:off x="5657849" y="380590"/>
        <a:ext cx="2571749" cy="1543050"/>
      </dsp:txXfrm>
    </dsp:sp>
    <dsp:sp modelId="{8ED93494-86D2-429F-9DA3-79C770C10AE6}">
      <dsp:nvSpPr>
        <dsp:cNvPr id="0" name=""/>
        <dsp:cNvSpPr/>
      </dsp:nvSpPr>
      <dsp:spPr>
        <a:xfrm>
          <a:off x="0" y="2180815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i="0" kern="1200" smtClean="0"/>
            <a:t>Study pattern</a:t>
          </a:r>
          <a:endParaRPr lang="en-GB" sz="3500" i="0" kern="1200" dirty="0"/>
        </a:p>
      </dsp:txBody>
      <dsp:txXfrm>
        <a:off x="0" y="2180815"/>
        <a:ext cx="2571749" cy="1543050"/>
      </dsp:txXfrm>
    </dsp:sp>
    <dsp:sp modelId="{C4D52315-63B8-42D4-9590-1DEEAD9235DA}">
      <dsp:nvSpPr>
        <dsp:cNvPr id="0" name=""/>
        <dsp:cNvSpPr/>
      </dsp:nvSpPr>
      <dsp:spPr>
        <a:xfrm>
          <a:off x="2828925" y="2180815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i="0" kern="1200" dirty="0" smtClean="0"/>
            <a:t>Assessment &amp; feedback</a:t>
          </a:r>
          <a:endParaRPr lang="en-US" sz="3500" i="0" kern="1200" dirty="0" smtClean="0"/>
        </a:p>
      </dsp:txBody>
      <dsp:txXfrm>
        <a:off x="2828925" y="2180815"/>
        <a:ext cx="2571749" cy="1543050"/>
      </dsp:txXfrm>
    </dsp:sp>
    <dsp:sp modelId="{DA1D7768-88F4-45E3-998A-DF35BC7BBD5B}">
      <dsp:nvSpPr>
        <dsp:cNvPr id="0" name=""/>
        <dsp:cNvSpPr/>
      </dsp:nvSpPr>
      <dsp:spPr>
        <a:xfrm>
          <a:off x="5657849" y="2180815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i="0" kern="1200" smtClean="0"/>
            <a:t>Needs analysis</a:t>
          </a:r>
          <a:endParaRPr lang="en-US" sz="3500" i="0" kern="1200" dirty="0" smtClean="0"/>
        </a:p>
      </dsp:txBody>
      <dsp:txXfrm>
        <a:off x="5657849" y="2180815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1CE06-C717-4A78-86C1-E145FD8B8101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224E5-A0E4-4F93-9F7D-C68F0B5FF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48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2F7CE-B2C1-4C3B-BEC9-42947F30A408}" type="datetimeFigureOut">
              <a:rPr lang="en-GB" smtClean="0"/>
              <a:pPr/>
              <a:t>14/12/2014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C8286-DAB7-4840-81FF-F802A7CE1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.p.tucker@ljmu.ac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oodl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.p.tucker@ljmu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buemtuck\Local Settings\Temporary Internet Files\Content.IE5\MTG08VJW\MP910221008[1].jpg"/>
          <p:cNvPicPr>
            <a:picLocks noChangeAspect="1" noChangeArrowheads="1"/>
          </p:cNvPicPr>
          <p:nvPr/>
        </p:nvPicPr>
        <p:blipFill>
          <a:blip r:embed="rId2" cstate="print"/>
          <a:srcRect t="23990" b="13349"/>
          <a:stretch>
            <a:fillRect/>
          </a:stretch>
        </p:blipFill>
        <p:spPr bwMode="auto">
          <a:xfrm>
            <a:off x="0" y="3068960"/>
            <a:ext cx="9144000" cy="38164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Personal </a:t>
            </a:r>
            <a:r>
              <a:rPr lang="en-GB" dirty="0" smtClean="0"/>
              <a:t>Tutoring: Engaging Students in Performance Conversations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04863"/>
            <a:ext cx="7592888" cy="1420143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/>
              <a:t>Dr Matthew </a:t>
            </a:r>
            <a:r>
              <a:rPr lang="en-GB" sz="2800" dirty="0" smtClean="0"/>
              <a:t>Tucker</a:t>
            </a:r>
          </a:p>
          <a:p>
            <a:pPr algn="l"/>
            <a:r>
              <a:rPr lang="en-GB" sz="2800" dirty="0" smtClean="0">
                <a:hlinkClick r:id="rId3"/>
              </a:rPr>
              <a:t>m.p.tucker@ljmu.ac.uk</a:t>
            </a:r>
            <a:r>
              <a:rPr lang="en-GB" sz="2800" dirty="0" smtClean="0"/>
              <a:t> </a:t>
            </a:r>
            <a:endParaRPr lang="en-GB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 smtClean="0">
                <a:solidFill>
                  <a:schemeClr val="accent1"/>
                </a:solidFill>
              </a:rPr>
              <a:t>Historical issues…</a:t>
            </a:r>
            <a:endParaRPr lang="en-US" sz="4800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24167684"/>
              </p:ext>
            </p:extLst>
          </p:nvPr>
        </p:nvGraphicFramePr>
        <p:xfrm>
          <a:off x="457200" y="1813272"/>
          <a:ext cx="83632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 smtClean="0">
                <a:solidFill>
                  <a:schemeClr val="accent1"/>
                </a:solidFill>
              </a:rPr>
              <a:t>Solutions…</a:t>
            </a:r>
            <a:endParaRPr lang="en-US" sz="4800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77666259"/>
              </p:ext>
            </p:extLst>
          </p:nvPr>
        </p:nvGraphicFramePr>
        <p:xfrm>
          <a:off x="457200" y="1556792"/>
          <a:ext cx="836327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52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 smtClean="0">
                <a:solidFill>
                  <a:schemeClr val="accent1"/>
                </a:solidFill>
              </a:rPr>
              <a:t>Performance conversations</a:t>
            </a:r>
            <a:endParaRPr lang="en-US" sz="4800" dirty="0" smtClean="0">
              <a:solidFill>
                <a:schemeClr val="accent1"/>
              </a:solidFill>
            </a:endParaRPr>
          </a:p>
        </p:txBody>
      </p:sp>
      <p:pic>
        <p:nvPicPr>
          <p:cNvPr id="15" name="Picture 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844824"/>
            <a:ext cx="474913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67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 smtClean="0">
                <a:solidFill>
                  <a:schemeClr val="accent1"/>
                </a:solidFill>
              </a:rPr>
              <a:t>Performance conversations</a:t>
            </a:r>
            <a:endParaRPr lang="en-GB" sz="4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purpose of these sessions is to discuss, using evidence where appropriate, </a:t>
            </a:r>
            <a:r>
              <a:rPr lang="en-US" sz="2400" dirty="0" smtClean="0"/>
              <a:t>levels </a:t>
            </a:r>
            <a:r>
              <a:rPr lang="en-US" sz="2400" dirty="0" smtClean="0"/>
              <a:t>of </a:t>
            </a:r>
            <a:r>
              <a:rPr lang="en-US" sz="2400" dirty="0" smtClean="0"/>
              <a:t>student performance</a:t>
            </a:r>
            <a:r>
              <a:rPr lang="en-US" sz="2400" dirty="0" smtClean="0"/>
              <a:t>, in terms </a:t>
            </a:r>
            <a:r>
              <a:rPr lang="en-US" sz="2400" dirty="0" smtClean="0"/>
              <a:t>of:</a:t>
            </a:r>
            <a:endParaRPr lang="en-GB" sz="2400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541655"/>
              </p:ext>
            </p:extLst>
          </p:nvPr>
        </p:nvGraphicFramePr>
        <p:xfrm>
          <a:off x="395536" y="2492896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vimeocdn.com/video/225323757_640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7" r="3434"/>
          <a:stretch/>
        </p:blipFill>
        <p:spPr bwMode="auto">
          <a:xfrm>
            <a:off x="-36512" y="1"/>
            <a:ext cx="92170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1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33624">
            <a:off x="2444366" y="350127"/>
            <a:ext cx="4634626" cy="61563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37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Matthew Tucker</a:t>
            </a:r>
          </a:p>
          <a:p>
            <a:r>
              <a:rPr lang="en-GB" dirty="0" smtClean="0">
                <a:hlinkClick r:id="rId2"/>
              </a:rPr>
              <a:t>m.p.tucker@ljmu.ac.uk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19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122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Personal Tutoring: Engaging Students in Performance Conversations</vt:lpstr>
      <vt:lpstr>Historical issues…</vt:lpstr>
      <vt:lpstr>Solutions…</vt:lpstr>
      <vt:lpstr>Performance conversations</vt:lpstr>
      <vt:lpstr>Performance conversations</vt:lpstr>
      <vt:lpstr>PowerPoint Presentation</vt:lpstr>
      <vt:lpstr>PowerPoint Presentation</vt:lpstr>
      <vt:lpstr>Questions?</vt:lpstr>
    </vt:vector>
  </TitlesOfParts>
  <Company>Liveroopl John Moores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Liverpool John Moores University</dc:creator>
  <cp:lastModifiedBy>Matt</cp:lastModifiedBy>
  <cp:revision>25</cp:revision>
  <dcterms:created xsi:type="dcterms:W3CDTF">2011-10-24T13:49:40Z</dcterms:created>
  <dcterms:modified xsi:type="dcterms:W3CDTF">2014-12-14T23:30:02Z</dcterms:modified>
</cp:coreProperties>
</file>