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63" r:id="rId4"/>
    <p:sldId id="265" r:id="rId5"/>
    <p:sldId id="271" r:id="rId6"/>
    <p:sldId id="267" r:id="rId7"/>
    <p:sldId id="270" r:id="rId8"/>
    <p:sldId id="269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4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2702F-CC38-4320-8294-343845E471CC}" type="datetimeFigureOut">
              <a:rPr lang="en-GB" smtClean="0"/>
              <a:t>14/12/2014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7046C-6F52-4D2C-B259-0BEECD2B5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05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F8AB6-5869-4B52-9ED4-C57FD4204FFD}" type="datetimeFigureOut">
              <a:rPr lang="en-GB" smtClean="0"/>
              <a:t>14/12/2014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1494E-B5E0-495D-BF6D-134DF7EC6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002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A6B9-5FB0-4F6B-BA0B-13291932D79B}" type="datetime1">
              <a:rPr lang="en-GB" smtClean="0"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0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1827-A39D-4BAB-8F7F-61CFA84AE4D4}" type="datetime1">
              <a:rPr lang="en-GB" smtClean="0"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98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90C0-B448-4116-879E-1866AC96D69B}" type="datetime1">
              <a:rPr lang="en-GB" smtClean="0"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26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B52E-5874-4EBF-BEC2-BBA3A8D865DA}" type="datetime1">
              <a:rPr lang="en-GB" smtClean="0"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87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8C25-ACD1-4AD1-B76C-23A400C7E36F}" type="datetime1">
              <a:rPr lang="en-GB" smtClean="0"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83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9AF5-19D7-4D2D-9724-BF0F589CAE2F}" type="datetime1">
              <a:rPr lang="en-GB" smtClean="0"/>
              <a:t>14/12/2014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23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50211-7974-4C33-AB24-26A0F70F7CED}" type="datetime1">
              <a:rPr lang="en-GB" smtClean="0"/>
              <a:t>14/12/2014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66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1434-D980-4F1A-ADEA-ED4FCFDE59C1}" type="datetime1">
              <a:rPr lang="en-GB" smtClean="0"/>
              <a:t>14/12/2014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56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C225-9EAB-46E6-B23C-32E4D2A421AF}" type="datetime1">
              <a:rPr lang="en-GB" smtClean="0"/>
              <a:t>14/12/2014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17C7-DD1B-4FDA-9173-CD3189A527E3}" type="datetime1">
              <a:rPr lang="en-GB" smtClean="0"/>
              <a:t>14/12/2014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88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26777-D8CF-40FD-BD50-F94B8A3735B3}" type="datetime1">
              <a:rPr lang="en-GB" smtClean="0"/>
              <a:t>14/12/2014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70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7EABD-3025-4359-BF61-35FDB6CFFF53}" type="datetime1">
              <a:rPr lang="en-GB" smtClean="0"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94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7350"/>
            <a:ext cx="7772400" cy="2403698"/>
          </a:xfrm>
        </p:spPr>
        <p:txBody>
          <a:bodyPr>
            <a:normAutofit/>
          </a:bodyPr>
          <a:lstStyle/>
          <a:p>
            <a:r>
              <a:rPr lang="en-GB" dirty="0" err="1" smtClean="0"/>
              <a:t>NSS</a:t>
            </a:r>
            <a:r>
              <a:rPr lang="en-GB" dirty="0" smtClean="0"/>
              <a:t> 2015: What’s New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6680"/>
            <a:ext cx="6400800" cy="1752600"/>
          </a:xfrm>
        </p:spPr>
        <p:txBody>
          <a:bodyPr/>
          <a:lstStyle/>
          <a:p>
            <a:r>
              <a:rPr lang="en-GB" dirty="0" smtClean="0"/>
              <a:t>Shaqil Chaudary, Phil Denton, </a:t>
            </a:r>
          </a:p>
          <a:p>
            <a:r>
              <a:rPr lang="en-GB" dirty="0" smtClean="0"/>
              <a:t>Jason Kirby, Mark Scott</a:t>
            </a:r>
          </a:p>
        </p:txBody>
      </p:sp>
      <p:pic>
        <p:nvPicPr>
          <p:cNvPr id="1026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27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-27384"/>
            <a:ext cx="5482952" cy="114300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What’s staying the same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256584"/>
          </a:xfrm>
        </p:spPr>
        <p:txBody>
          <a:bodyPr>
            <a:noAutofit/>
          </a:bodyPr>
          <a:lstStyle/>
          <a:p>
            <a:r>
              <a:rPr lang="en-GB" sz="2800" dirty="0" smtClean="0"/>
              <a:t>22 </a:t>
            </a:r>
            <a:r>
              <a:rPr lang="en-GB" sz="2800" dirty="0" smtClean="0"/>
              <a:t>‘scale’ questions covering 6 categories, satisfaction </a:t>
            </a:r>
            <a:r>
              <a:rPr lang="en-GB" sz="2800" dirty="0" smtClean="0"/>
              <a:t>being calculated </a:t>
            </a:r>
            <a:r>
              <a:rPr lang="en-GB" sz="2800" dirty="0" smtClean="0"/>
              <a:t>from </a:t>
            </a:r>
            <a:r>
              <a:rPr lang="en-GB" sz="2800" dirty="0" smtClean="0"/>
              <a:t>(strongly) agree</a:t>
            </a:r>
            <a:r>
              <a:rPr lang="en-GB" sz="2800" dirty="0" smtClean="0"/>
              <a:t> responses only.</a:t>
            </a:r>
            <a:endParaRPr lang="en-GB" sz="2800" dirty="0" smtClean="0"/>
          </a:p>
          <a:p>
            <a:r>
              <a:rPr lang="en-GB" sz="2800" dirty="0" smtClean="0"/>
              <a:t>Students can also enter free text comments.</a:t>
            </a:r>
          </a:p>
          <a:p>
            <a:r>
              <a:rPr lang="en-GB" sz="2800" dirty="0" smtClean="0"/>
              <a:t>Survey opens in January, closes in April: Emails to </a:t>
            </a:r>
            <a:r>
              <a:rPr lang="en-GB" sz="2800" dirty="0"/>
              <a:t>all staff </a:t>
            </a:r>
            <a:r>
              <a:rPr lang="en-GB" sz="2800" dirty="0" smtClean="0"/>
              <a:t>and students from </a:t>
            </a:r>
            <a:r>
              <a:rPr lang="en-GB" sz="2800" dirty="0"/>
              <a:t>VC prior to </a:t>
            </a:r>
            <a:r>
              <a:rPr lang="en-GB" sz="2800" dirty="0" smtClean="0"/>
              <a:t>launch.</a:t>
            </a:r>
          </a:p>
          <a:p>
            <a:r>
              <a:rPr lang="en-GB" sz="2800" dirty="0" err="1" smtClean="0"/>
              <a:t>Ipsos</a:t>
            </a:r>
            <a:r>
              <a:rPr lang="en-GB" sz="2800" dirty="0" smtClean="0"/>
              <a:t> Mori will provide regular updates as the survey proceeds and publish outcomes in August.</a:t>
            </a:r>
          </a:p>
          <a:p>
            <a:r>
              <a:rPr lang="en-GB" sz="2800" dirty="0"/>
              <a:t>NSS Champions in each School.</a:t>
            </a:r>
          </a:p>
          <a:p>
            <a:r>
              <a:rPr lang="en-GB" sz="2800" dirty="0" smtClean="0"/>
              <a:t>No </a:t>
            </a:r>
            <a:r>
              <a:rPr lang="en-GB" sz="2800" dirty="0" smtClean="0"/>
              <a:t>coaching: students’ </a:t>
            </a:r>
            <a:r>
              <a:rPr lang="en-GB" sz="2800" dirty="0"/>
              <a:t>responses </a:t>
            </a:r>
            <a:r>
              <a:rPr lang="en-GB" sz="2800" dirty="0" smtClean="0"/>
              <a:t>must be ‘genuine</a:t>
            </a:r>
            <a:r>
              <a:rPr lang="en-GB" sz="2800" dirty="0"/>
              <a:t>’. </a:t>
            </a:r>
            <a:endParaRPr lang="en-GB" sz="2800" dirty="0" smtClean="0"/>
          </a:p>
          <a:p>
            <a:r>
              <a:rPr lang="en-GB" sz="2800" dirty="0" smtClean="0"/>
              <a:t>We can advise students to reflect on their </a:t>
            </a:r>
            <a:r>
              <a:rPr lang="en-GB" sz="2800" i="1" dirty="0" smtClean="0"/>
              <a:t>entire </a:t>
            </a:r>
            <a:r>
              <a:rPr lang="en-GB" sz="2800" dirty="0" smtClean="0"/>
              <a:t>course and not answer questions they feel are not applicable.</a:t>
            </a:r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4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-27384"/>
            <a:ext cx="5482952" cy="114300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What’s new for LJMU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256584"/>
          </a:xfrm>
        </p:spPr>
        <p:txBody>
          <a:bodyPr>
            <a:noAutofit/>
          </a:bodyPr>
          <a:lstStyle/>
          <a:p>
            <a:r>
              <a:rPr lang="en-GB" sz="2800" dirty="0" smtClean="0"/>
              <a:t>The Faculty </a:t>
            </a:r>
            <a:r>
              <a:rPr lang="en-GB" sz="2800" dirty="0" err="1" smtClean="0"/>
              <a:t>totalisers</a:t>
            </a:r>
            <a:r>
              <a:rPr lang="en-GB" sz="2800" dirty="0" smtClean="0"/>
              <a:t> </a:t>
            </a:r>
            <a:r>
              <a:rPr lang="en-GB" sz="2800" dirty="0"/>
              <a:t>will be removed from the </a:t>
            </a:r>
            <a:r>
              <a:rPr lang="en-GB" sz="2800" dirty="0" smtClean="0"/>
              <a:t>website: A programme-level approach is favoured.</a:t>
            </a:r>
            <a:endParaRPr lang="en-GB" sz="2800" dirty="0"/>
          </a:p>
          <a:p>
            <a:r>
              <a:rPr lang="en-GB" sz="2800" dirty="0"/>
              <a:t>No </a:t>
            </a:r>
            <a:r>
              <a:rPr lang="en-GB" sz="2800" dirty="0" smtClean="0"/>
              <a:t>prescriptive timing or </a:t>
            </a:r>
            <a:r>
              <a:rPr lang="en-GB" sz="2800" dirty="0" smtClean="0"/>
              <a:t>template </a:t>
            </a:r>
            <a:r>
              <a:rPr lang="en-GB" sz="2800" dirty="0" smtClean="0"/>
              <a:t>for </a:t>
            </a:r>
            <a:r>
              <a:rPr lang="en-GB" sz="2800" dirty="0"/>
              <a:t>Programme Leader </a:t>
            </a:r>
            <a:r>
              <a:rPr lang="en-GB" sz="2800" dirty="0" smtClean="0"/>
              <a:t>emails, more flexibility here.</a:t>
            </a:r>
            <a:endParaRPr lang="en-GB" sz="2800" dirty="0"/>
          </a:p>
          <a:p>
            <a:r>
              <a:rPr lang="en-GB" sz="2800" dirty="0" smtClean="0"/>
              <a:t>A </a:t>
            </a:r>
            <a:r>
              <a:rPr lang="en-GB" sz="2800" dirty="0"/>
              <a:t>total of 90 </a:t>
            </a:r>
            <a:r>
              <a:rPr lang="en-GB" sz="2800" dirty="0" err="1" smtClean="0"/>
              <a:t>NSS</a:t>
            </a:r>
            <a:r>
              <a:rPr lang="en-GB" sz="2800" dirty="0" smtClean="0"/>
              <a:t> prizes will be offered across </a:t>
            </a:r>
            <a:r>
              <a:rPr lang="en-GB" sz="2800" dirty="0"/>
              <a:t>the University </a:t>
            </a:r>
            <a:r>
              <a:rPr lang="en-GB" sz="2800" dirty="0" smtClean="0"/>
              <a:t>(previously allocated per programme).</a:t>
            </a:r>
          </a:p>
          <a:p>
            <a:r>
              <a:rPr lang="en-GB" sz="2800" dirty="0"/>
              <a:t>Pop-up NSS adverting stands in </a:t>
            </a:r>
            <a:r>
              <a:rPr lang="en-GB" sz="2800" dirty="0" smtClean="0"/>
              <a:t>JP tower</a:t>
            </a:r>
            <a:r>
              <a:rPr lang="en-GB" sz="2800" dirty="0"/>
              <a:t>, </a:t>
            </a:r>
            <a:r>
              <a:rPr lang="en-GB" sz="2800" dirty="0" smtClean="0"/>
              <a:t>JP main </a:t>
            </a:r>
            <a:r>
              <a:rPr lang="en-GB" sz="2800" dirty="0"/>
              <a:t>and TRB foyers.</a:t>
            </a:r>
          </a:p>
          <a:p>
            <a:r>
              <a:rPr lang="en-GB" sz="2800" dirty="0"/>
              <a:t>An </a:t>
            </a:r>
            <a:r>
              <a:rPr lang="en-GB" sz="2800" dirty="0" err="1"/>
              <a:t>NSS</a:t>
            </a:r>
            <a:r>
              <a:rPr lang="en-GB" sz="2800" dirty="0"/>
              <a:t> website to be established to show positive impact of </a:t>
            </a:r>
            <a:r>
              <a:rPr lang="en-GB" sz="2800" dirty="0" err="1"/>
              <a:t>NSS</a:t>
            </a:r>
            <a:r>
              <a:rPr lang="en-GB" sz="2800" dirty="0"/>
              <a:t> without the ‘you said, we did’ focus</a:t>
            </a:r>
            <a:r>
              <a:rPr lang="en-GB" sz="2800" dirty="0" smtClean="0"/>
              <a:t>.</a:t>
            </a:r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10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-27384"/>
            <a:ext cx="5482952" cy="114300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What’s new for LJMU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80920" cy="5256584"/>
          </a:xfrm>
        </p:spPr>
        <p:txBody>
          <a:bodyPr>
            <a:noAutofit/>
          </a:bodyPr>
          <a:lstStyle/>
          <a:p>
            <a:r>
              <a:rPr lang="en-GB" sz="2800" dirty="0" smtClean="0"/>
              <a:t>Two new </a:t>
            </a:r>
            <a:r>
              <a:rPr lang="en-GB" sz="2800" dirty="0" smtClean="0"/>
              <a:t>questions chosen by the University:</a:t>
            </a:r>
            <a:endParaRPr lang="en-GB" sz="2800" dirty="0" smtClean="0"/>
          </a:p>
          <a:p>
            <a:pPr lvl="1" indent="-342900"/>
            <a:r>
              <a:rPr lang="en-GB" dirty="0" smtClean="0"/>
              <a:t>My </a:t>
            </a:r>
            <a:r>
              <a:rPr lang="en-GB" dirty="0"/>
              <a:t>institution provides appropriate teaching accommodation, for example seminar rooms, lecture theatres and </a:t>
            </a:r>
            <a:r>
              <a:rPr lang="en-GB" dirty="0" smtClean="0"/>
              <a:t>laboratories </a:t>
            </a:r>
            <a:r>
              <a:rPr lang="en-GB" dirty="0"/>
              <a:t>(scale</a:t>
            </a:r>
            <a:r>
              <a:rPr lang="en-GB" dirty="0" smtClean="0"/>
              <a:t>). </a:t>
            </a:r>
            <a:endParaRPr lang="en-GB" dirty="0"/>
          </a:p>
          <a:p>
            <a:pPr lvl="1" indent="-342900"/>
            <a:r>
              <a:rPr lang="en-GB" dirty="0" smtClean="0"/>
              <a:t>Please </a:t>
            </a:r>
            <a:r>
              <a:rPr lang="en-GB" dirty="0"/>
              <a:t>use this space to comment how Blackboard is used to support your </a:t>
            </a:r>
            <a:r>
              <a:rPr lang="en-GB" dirty="0" smtClean="0"/>
              <a:t>learning (</a:t>
            </a:r>
            <a:r>
              <a:rPr lang="en-GB" dirty="0"/>
              <a:t>free text</a:t>
            </a:r>
            <a:r>
              <a:rPr lang="en-GB" dirty="0" smtClean="0"/>
              <a:t>).</a:t>
            </a:r>
          </a:p>
          <a:p>
            <a:r>
              <a:rPr lang="en-GB" sz="2800" dirty="0" smtClean="0"/>
              <a:t>As part of a Faculty initiative in 2014/15, module guides presented:</a:t>
            </a:r>
          </a:p>
          <a:p>
            <a:pPr lvl="1"/>
            <a:r>
              <a:rPr lang="en-GB" sz="2600" dirty="0" smtClean="0"/>
              <a:t>assignment set/due dates in a more consistent format.</a:t>
            </a:r>
          </a:p>
          <a:p>
            <a:pPr lvl="1"/>
            <a:r>
              <a:rPr lang="en-GB" dirty="0" smtClean="0"/>
              <a:t>used titles for subheadings aligned with the NSS.</a:t>
            </a:r>
            <a:endParaRPr lang="en-GB" dirty="0"/>
          </a:p>
          <a:p>
            <a:endParaRPr lang="en-GB" sz="2800" dirty="0" smtClean="0"/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49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-27384"/>
            <a:ext cx="5482952" cy="114300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Activities in NSP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256584"/>
          </a:xfrm>
        </p:spPr>
        <p:txBody>
          <a:bodyPr>
            <a:noAutofit/>
          </a:bodyPr>
          <a:lstStyle/>
          <a:p>
            <a:r>
              <a:rPr lang="en-GB" sz="2800" dirty="0" smtClean="0"/>
              <a:t>Timing of overseas fieldtrip moved to semester 1 to precede NSS</a:t>
            </a:r>
          </a:p>
          <a:p>
            <a:r>
              <a:rPr lang="en-GB" sz="2800" dirty="0" smtClean="0"/>
              <a:t>Alumni career event organised to coincide with NSS period</a:t>
            </a:r>
          </a:p>
          <a:p>
            <a:r>
              <a:rPr lang="en-GB" sz="2800" dirty="0" smtClean="0"/>
              <a:t>Personalised emails and face-to-face promotion of NSS</a:t>
            </a:r>
            <a:endParaRPr lang="en-GB" sz="2800" dirty="0"/>
          </a:p>
          <a:p>
            <a:r>
              <a:rPr lang="en-GB" sz="2800" dirty="0" smtClean="0"/>
              <a:t>Strategy to address low ‘Personal Development’ scores:</a:t>
            </a:r>
          </a:p>
          <a:p>
            <a:pPr lvl="1"/>
            <a:r>
              <a:rPr lang="en-GB" sz="2400" dirty="0" smtClean="0"/>
              <a:t>Introduce language to align with NSS (e.g. ‘problem solving exercise’)</a:t>
            </a:r>
          </a:p>
          <a:p>
            <a:pPr lvl="1"/>
            <a:r>
              <a:rPr lang="en-GB" sz="2400" dirty="0" smtClean="0"/>
              <a:t>Skills audits introduced to encourage reflection on skills development and confidence building</a:t>
            </a:r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38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-27384"/>
            <a:ext cx="5482952" cy="114300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Activities in </a:t>
            </a:r>
            <a:r>
              <a:rPr lang="en-GB" sz="3200" b="1" dirty="0" err="1" smtClean="0"/>
              <a:t>PBS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Activities in the main involve the PL and/or YT.</a:t>
            </a:r>
          </a:p>
          <a:p>
            <a:r>
              <a:rPr lang="en-GB" sz="2400" dirty="0" smtClean="0"/>
              <a:t>Give </a:t>
            </a:r>
            <a:r>
              <a:rPr lang="en-GB" sz="2400" dirty="0"/>
              <a:t>feedback on last years NSS responses </a:t>
            </a:r>
            <a:endParaRPr lang="en-GB" sz="2400" dirty="0" smtClean="0"/>
          </a:p>
          <a:p>
            <a:pPr lvl="1"/>
            <a:r>
              <a:rPr lang="en-GB" sz="2000" dirty="0" smtClean="0"/>
              <a:t>MPharm- week 10</a:t>
            </a:r>
          </a:p>
          <a:p>
            <a:pPr lvl="1"/>
            <a:r>
              <a:rPr lang="en-GB" sz="2000" dirty="0" smtClean="0"/>
              <a:t>BMS – week 17/18</a:t>
            </a:r>
          </a:p>
          <a:p>
            <a:r>
              <a:rPr lang="en-GB" sz="2400" dirty="0" smtClean="0"/>
              <a:t>Social function</a:t>
            </a:r>
          </a:p>
          <a:p>
            <a:pPr lvl="1"/>
            <a:r>
              <a:rPr lang="en-GB" sz="2000" dirty="0" smtClean="0"/>
              <a:t>ACAPS – prior to NSS event</a:t>
            </a:r>
          </a:p>
          <a:p>
            <a:pPr lvl="1"/>
            <a:r>
              <a:rPr lang="en-GB" sz="2000" dirty="0"/>
              <a:t>BMS – week 17/18</a:t>
            </a:r>
          </a:p>
          <a:p>
            <a:r>
              <a:rPr lang="en-GB" sz="2400" dirty="0" smtClean="0"/>
              <a:t>Explain </a:t>
            </a:r>
            <a:r>
              <a:rPr lang="en-GB" sz="2400" dirty="0"/>
              <a:t>the questions to the students to ensure their responses are reflective of the whole programme (as opposed to their last bad experience) </a:t>
            </a:r>
            <a:endParaRPr lang="en-GB" sz="2400" dirty="0" smtClean="0"/>
          </a:p>
          <a:p>
            <a:pPr lvl="1"/>
            <a:r>
              <a:rPr lang="en-GB" sz="2000" dirty="0" smtClean="0"/>
              <a:t>MPharm/ACAPS - week 22</a:t>
            </a:r>
          </a:p>
          <a:p>
            <a:r>
              <a:rPr lang="en-GB" sz="2400" dirty="0" smtClean="0"/>
              <a:t>Identify </a:t>
            </a:r>
            <a:r>
              <a:rPr lang="en-GB" sz="2400" dirty="0"/>
              <a:t>a timetabled slot to ask all students to complete NSS </a:t>
            </a:r>
            <a:endParaRPr lang="en-GB" sz="2400" dirty="0" smtClean="0"/>
          </a:p>
          <a:p>
            <a:pPr lvl="1"/>
            <a:r>
              <a:rPr lang="en-GB" sz="2000" smtClean="0"/>
              <a:t>MPharm/ACAPS - week 22</a:t>
            </a:r>
            <a:endParaRPr lang="en-GB" sz="2000" dirty="0"/>
          </a:p>
          <a:p>
            <a:endParaRPr lang="en-GB" sz="2400" dirty="0" smtClean="0"/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-27384"/>
            <a:ext cx="5482952" cy="114300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Activities in </a:t>
            </a:r>
            <a:r>
              <a:rPr lang="en-GB" sz="3200" b="1" dirty="0" err="1" smtClean="0"/>
              <a:t>SPS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256584"/>
          </a:xfrm>
        </p:spPr>
        <p:txBody>
          <a:bodyPr>
            <a:noAutofit/>
          </a:bodyPr>
          <a:lstStyle/>
          <a:p>
            <a:r>
              <a:rPr lang="en-US" sz="2800" dirty="0" smtClean="0"/>
              <a:t>Sessions </a:t>
            </a:r>
            <a:r>
              <a:rPr lang="en-US" sz="2800" dirty="0"/>
              <a:t>with students </a:t>
            </a:r>
            <a:r>
              <a:rPr lang="en-US" sz="2800" dirty="0" smtClean="0"/>
              <a:t>about the NSS</a:t>
            </a:r>
            <a:r>
              <a:rPr lang="en-US" dirty="0" smtClean="0"/>
              <a:t> </a:t>
            </a:r>
          </a:p>
          <a:p>
            <a:pPr lvl="2"/>
            <a:r>
              <a:rPr lang="en-GB" dirty="0" smtClean="0"/>
              <a:t>The importance </a:t>
            </a:r>
            <a:r>
              <a:rPr lang="en-GB" dirty="0"/>
              <a:t>to the </a:t>
            </a:r>
            <a:r>
              <a:rPr lang="en-GB" dirty="0" smtClean="0"/>
              <a:t>University </a:t>
            </a:r>
            <a:r>
              <a:rPr lang="en-GB" dirty="0"/>
              <a:t>and </a:t>
            </a:r>
            <a:r>
              <a:rPr lang="en-GB" dirty="0" smtClean="0"/>
              <a:t>the programme</a:t>
            </a:r>
            <a:endParaRPr lang="en-GB" dirty="0"/>
          </a:p>
          <a:p>
            <a:pPr lvl="2"/>
            <a:r>
              <a:rPr lang="en-GB" dirty="0" smtClean="0"/>
              <a:t>What has previously been changed </a:t>
            </a:r>
            <a:r>
              <a:rPr lang="en-GB" dirty="0"/>
              <a:t>based on NSS </a:t>
            </a:r>
            <a:r>
              <a:rPr lang="en-GB" dirty="0" smtClean="0"/>
              <a:t>scores</a:t>
            </a:r>
          </a:p>
          <a:p>
            <a:pPr lvl="2"/>
            <a:r>
              <a:rPr lang="en-GB" dirty="0" smtClean="0"/>
              <a:t>Talk through the questions, how they are scored and reported</a:t>
            </a:r>
          </a:p>
          <a:p>
            <a:r>
              <a:rPr lang="en-GB" sz="2800" dirty="0" smtClean="0"/>
              <a:t>ASP and S&amp;F students will be encouraged to complete </a:t>
            </a:r>
            <a:r>
              <a:rPr lang="en-GB" sz="2800" dirty="0"/>
              <a:t>NSS during </a:t>
            </a:r>
            <a:r>
              <a:rPr lang="en-GB" sz="2800" dirty="0" smtClean="0"/>
              <a:t>a teaching session </a:t>
            </a:r>
            <a:r>
              <a:rPr lang="en-GB" sz="2800" smtClean="0"/>
              <a:t>after a field </a:t>
            </a:r>
            <a:r>
              <a:rPr lang="en-GB" sz="2800" dirty="0" smtClean="0"/>
              <a:t>trip.</a:t>
            </a:r>
          </a:p>
          <a:p>
            <a:r>
              <a:rPr lang="en-GB" sz="2800" dirty="0" smtClean="0"/>
              <a:t>Similar to last year, SES students will be encouraged to complete NSS via reminders in lectures and personal tutee meetings.</a:t>
            </a:r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85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-27384"/>
            <a:ext cx="5482952" cy="114300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Summary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256584"/>
          </a:xfrm>
        </p:spPr>
        <p:txBody>
          <a:bodyPr>
            <a:noAutofit/>
          </a:bodyPr>
          <a:lstStyle/>
          <a:p>
            <a:r>
              <a:rPr lang="en-GB" sz="2800" dirty="0" err="1" smtClean="0"/>
              <a:t>NSS</a:t>
            </a:r>
            <a:r>
              <a:rPr lang="en-GB" sz="2800" dirty="0" smtClean="0"/>
              <a:t> </a:t>
            </a:r>
            <a:r>
              <a:rPr lang="en-GB" sz="2800" dirty="0"/>
              <a:t>will run 19th January 2015 to 30th April </a:t>
            </a:r>
            <a:r>
              <a:rPr lang="en-GB" sz="2800" dirty="0" smtClean="0"/>
              <a:t>2015.</a:t>
            </a:r>
          </a:p>
          <a:p>
            <a:r>
              <a:rPr lang="en-GB" sz="2800" dirty="0" smtClean="0"/>
              <a:t>Programme Leaders will have more control over when and how </a:t>
            </a:r>
            <a:r>
              <a:rPr lang="en-GB" sz="2800" dirty="0" err="1" smtClean="0"/>
              <a:t>NSS</a:t>
            </a:r>
            <a:r>
              <a:rPr lang="en-GB" sz="2800" dirty="0" smtClean="0"/>
              <a:t> is launched with their students.</a:t>
            </a:r>
          </a:p>
          <a:p>
            <a:r>
              <a:rPr lang="en-GB" sz="2800" dirty="0" smtClean="0"/>
              <a:t>Initiatives to address scores in previous </a:t>
            </a:r>
            <a:r>
              <a:rPr lang="en-GB" sz="2800" dirty="0" err="1" smtClean="0"/>
              <a:t>NSS</a:t>
            </a:r>
            <a:r>
              <a:rPr lang="en-GB" sz="2800" dirty="0" smtClean="0"/>
              <a:t> surveys are in place and will hopefully bear fruit. </a:t>
            </a:r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39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572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NSS 2015: What’s New </vt:lpstr>
      <vt:lpstr>What’s staying the same</vt:lpstr>
      <vt:lpstr>What’s new for LJMU</vt:lpstr>
      <vt:lpstr>What’s new for LJMU</vt:lpstr>
      <vt:lpstr>Activities in NSP</vt:lpstr>
      <vt:lpstr>Activities in PBS</vt:lpstr>
      <vt:lpstr>Activities in SPS</vt:lpstr>
      <vt:lpstr>Summary</vt:lpstr>
    </vt:vector>
  </TitlesOfParts>
  <Company>Liverpool John Moores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PBS Meeting Tuesday 8th April Preview of 2014/15</dc:title>
  <dc:creator>phcpdent</dc:creator>
  <cp:lastModifiedBy>Denton, Philip</cp:lastModifiedBy>
  <cp:revision>138</cp:revision>
  <cp:lastPrinted>2014-04-07T08:29:09Z</cp:lastPrinted>
  <dcterms:created xsi:type="dcterms:W3CDTF">2014-04-04T09:23:43Z</dcterms:created>
  <dcterms:modified xsi:type="dcterms:W3CDTF">2014-12-14T21:06:48Z</dcterms:modified>
</cp:coreProperties>
</file>