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2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4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2702F-CC38-4320-8294-343845E471CC}" type="datetimeFigureOut">
              <a:rPr lang="en-GB" smtClean="0"/>
              <a:t>14/12/2014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7046C-6F52-4D2C-B259-0BEECD2B5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05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8AB6-5869-4B52-9ED4-C57FD4204FFD}" type="datetimeFigureOut">
              <a:rPr lang="en-GB" smtClean="0"/>
              <a:t>14/12/2014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1494E-B5E0-495D-BF6D-134DF7EC6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00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1494E-B5E0-495D-BF6D-134DF7EC669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25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A6B9-5FB0-4F6B-BA0B-13291932D79B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0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1827-A39D-4BAB-8F7F-61CFA84AE4D4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8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90C0-B448-4116-879E-1866AC96D69B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26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B52E-5874-4EBF-BEC2-BBA3A8D865DA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7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8C25-ACD1-4AD1-B76C-23A400C7E36F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3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9AF5-19D7-4D2D-9724-BF0F589CAE2F}" type="datetime1">
              <a:rPr lang="en-GB" smtClean="0"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3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50211-7974-4C33-AB24-26A0F70F7CED}" type="datetime1">
              <a:rPr lang="en-GB" smtClean="0"/>
              <a:t>14/12/2014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6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1434-D980-4F1A-ADEA-ED4FCFDE59C1}" type="datetime1">
              <a:rPr lang="en-GB" smtClean="0"/>
              <a:t>14/12/2014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56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C225-9EAB-46E6-B23C-32E4D2A421AF}" type="datetime1">
              <a:rPr lang="en-GB" smtClean="0"/>
              <a:t>14/12/2014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17C7-DD1B-4FDA-9173-CD3189A527E3}" type="datetime1">
              <a:rPr lang="en-GB" smtClean="0"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8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26777-D8CF-40FD-BD50-F94B8A3735B3}" type="datetime1">
              <a:rPr lang="en-GB" smtClean="0"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0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EABD-3025-4359-BF61-35FDB6CFFF53}" type="datetime1">
              <a:rPr lang="en-GB" smtClean="0"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94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ff.ljmu.ac.uk/phcpdent/FacultyLTA/Staff%20Development%20Day%2015%2012%2014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7350"/>
            <a:ext cx="7772400" cy="240369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First Faculty of Science LTA Development Day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>
                <a:hlinkClick r:id="rId3"/>
              </a:rPr>
              <a:t>Schedule</a:t>
            </a: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6680"/>
            <a:ext cx="6400800" cy="1752600"/>
          </a:xfrm>
        </p:spPr>
        <p:txBody>
          <a:bodyPr/>
          <a:lstStyle/>
          <a:p>
            <a:r>
              <a:rPr lang="en-GB" dirty="0" smtClean="0"/>
              <a:t>Phil </a:t>
            </a:r>
            <a:r>
              <a:rPr lang="en-GB" dirty="0" smtClean="0"/>
              <a:t>Denton, </a:t>
            </a:r>
          </a:p>
          <a:p>
            <a:r>
              <a:rPr lang="en-GB" dirty="0" smtClean="0"/>
              <a:t>Associate Dean (Education)</a:t>
            </a:r>
            <a:endParaRPr lang="en-GB" dirty="0" smtClean="0"/>
          </a:p>
        </p:txBody>
      </p:sp>
      <p:pic>
        <p:nvPicPr>
          <p:cNvPr id="1026" name="Picture 2" descr="Liverpool John Moores University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27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-27384"/>
            <a:ext cx="5482952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Question from library services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GROUP STUDY PROVISION</a:t>
            </a:r>
          </a:p>
          <a:p>
            <a:pPr marL="0" indent="0">
              <a:buNone/>
            </a:pPr>
            <a:r>
              <a:rPr lang="en-GB" sz="2800" dirty="0"/>
              <a:t>We have space for quite a large number of group study rooms/open spaces around Copperas Hill.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Is </a:t>
            </a:r>
            <a:r>
              <a:rPr lang="en-GB" sz="2800" dirty="0"/>
              <a:t>there an average size for group work assignments in your Faculty?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If </a:t>
            </a:r>
            <a:r>
              <a:rPr lang="en-GB" sz="2800" dirty="0"/>
              <a:t>you had 30 rooms available, what percentage would you allocate to spaces for, say, two people, four people, six people, twelve people - bigger?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87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First Faculty of Science LTA Development Day  Schedule</vt:lpstr>
      <vt:lpstr>Question from library services</vt:lpstr>
    </vt:vector>
  </TitlesOfParts>
  <Company>Liverpool John Moores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 Meeting Tuesday 8th April Preview of 2014/15</dc:title>
  <dc:creator>phcpdent</dc:creator>
  <cp:lastModifiedBy>Denton, Philip</cp:lastModifiedBy>
  <cp:revision>141</cp:revision>
  <cp:lastPrinted>2014-04-07T08:29:09Z</cp:lastPrinted>
  <dcterms:created xsi:type="dcterms:W3CDTF">2014-04-04T09:23:43Z</dcterms:created>
  <dcterms:modified xsi:type="dcterms:W3CDTF">2014-12-14T21:37:13Z</dcterms:modified>
</cp:coreProperties>
</file>