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5" r:id="rId2"/>
    <p:sldId id="284" r:id="rId3"/>
    <p:sldId id="286" r:id="rId4"/>
    <p:sldId id="288" r:id="rId5"/>
    <p:sldId id="287" r:id="rId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ton, Philip" initials="DP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32" autoAdjust="0"/>
    <p:restoredTop sz="90929"/>
  </p:normalViewPr>
  <p:slideViewPr>
    <p:cSldViewPr snapToGrid="0">
      <p:cViewPr varScale="1">
        <p:scale>
          <a:sx n="95" d="100"/>
          <a:sy n="95" d="100"/>
        </p:scale>
        <p:origin x="-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09A22F8-C283-49BA-8193-64236727140A}" type="datetimeFigureOut">
              <a:rPr lang="en-GB"/>
              <a:pPr>
                <a:defRPr/>
              </a:pPr>
              <a:t>05/01/2017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29B0DB2-1542-46BF-BC8E-87707F1826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023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45E3E13-AB6F-459F-B05F-17A4D9CBC26F}" type="datetimeFigureOut">
              <a:rPr lang="en-GB"/>
              <a:pPr>
                <a:defRPr/>
              </a:pPr>
              <a:t>05/01/2017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EA66736-BD19-4FD2-A178-19F6B321AF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82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568271-20FF-42D6-A76C-668E834AB3DE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185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9966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9966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996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996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719E-760F-4A3F-B8C3-E9F3FD9E56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06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4E2D2-CAEC-469A-B006-E5FDA613F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54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36F67-82F3-424B-9871-D9BA4A51BD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68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B1A1E-3E77-4F05-8F01-B5DCCCB98B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60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79054-285F-4695-9DE0-C6EEB1376C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58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E961C-86B3-46FB-A5DB-76AC74170B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06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39E74-D9EA-4559-8D07-BC754B783F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90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17472-2C32-4552-AD08-09E8F107DB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06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A15FE-07AD-482E-AAB8-A9A4E4A6AD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90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173AD-3B42-4910-94EB-E3160165D5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54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A9B62-3F96-40B1-871B-DB0F5C5C02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382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2914787-FD1A-4AC3-A9F2-939B122A7F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2pPr>
      <a:lvl3pPr algn="l" rtl="0" eaLnBrk="0" fontAlgn="base" hangingPunct="0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3pPr>
      <a:lvl4pPr algn="l" rtl="0" eaLnBrk="0" fontAlgn="base" hangingPunct="0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4pPr>
      <a:lvl5pPr algn="l" rtl="0" eaLnBrk="0" fontAlgn="base" hangingPunct="0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5pPr>
      <a:lvl6pPr marL="457200" algn="l" rtl="0" fontAlgn="base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6pPr>
      <a:lvl7pPr marL="914400" algn="l" rtl="0" fontAlgn="base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7pPr>
      <a:lvl8pPr marL="1371600" algn="l" rtl="0" fontAlgn="base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8pPr>
      <a:lvl9pPr marL="1828800" algn="l" rtl="0" fontAlgn="base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ts val="500"/>
        </a:spcBef>
        <a:spcAft>
          <a:spcPts val="50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500"/>
        </a:spcBef>
        <a:spcAft>
          <a:spcPts val="500"/>
        </a:spcAft>
        <a:buChar char="–"/>
        <a:defRPr sz="2800" b="1">
          <a:solidFill>
            <a:schemeClr val="tx1"/>
          </a:solidFill>
          <a:latin typeface="+mj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owie.ljmu.ac.uk/FacultyLTA/LTAUpdates/ABS201216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39750" y="1547446"/>
            <a:ext cx="8280400" cy="3478624"/>
          </a:xfrm>
        </p:spPr>
        <p:txBody>
          <a:bodyPr anchor="t"/>
          <a:lstStyle/>
          <a:p>
            <a:r>
              <a:rPr lang="en-GB" sz="3200" dirty="0">
                <a:latin typeface="Calibri" pitchFamily="34" charset="0"/>
              </a:rPr>
              <a:t>Faculty of Science</a:t>
            </a:r>
            <a:br>
              <a:rPr lang="en-GB" sz="3200" dirty="0">
                <a:latin typeface="Calibri" pitchFamily="34" charset="0"/>
              </a:rPr>
            </a:br>
            <a:r>
              <a:rPr lang="en-GB" sz="3200" b="0" dirty="0">
                <a:latin typeface="Calibri" pitchFamily="34" charset="0"/>
              </a:rPr>
              <a:t>3rd Annual Learning, Teaching and Assessment </a:t>
            </a:r>
            <a:r>
              <a:rPr lang="en-GB" sz="3200" b="0" dirty="0" smtClean="0">
                <a:latin typeface="Calibri" pitchFamily="34" charset="0"/>
              </a:rPr>
              <a:t>Development </a:t>
            </a:r>
            <a:r>
              <a:rPr lang="en-GB" sz="3200" b="0" dirty="0">
                <a:latin typeface="Calibri" pitchFamily="34" charset="0"/>
              </a:rPr>
              <a:t>Event</a:t>
            </a:r>
            <a:br>
              <a:rPr lang="en-GB" sz="3200" b="0" dirty="0">
                <a:latin typeface="Calibri" pitchFamily="34" charset="0"/>
              </a:rPr>
            </a:br>
            <a:r>
              <a:rPr lang="en-GB" sz="2800" b="0" dirty="0" smtClean="0">
                <a:latin typeface="Calibri" pitchFamily="34" charset="0"/>
              </a:rPr>
              <a:t>Thursday </a:t>
            </a:r>
            <a:r>
              <a:rPr lang="en-GB" sz="2800" b="0" dirty="0">
                <a:latin typeface="Calibri" pitchFamily="34" charset="0"/>
              </a:rPr>
              <a:t>5th January 2017</a:t>
            </a:r>
            <a:br>
              <a:rPr lang="en-GB" sz="2800" b="0" dirty="0">
                <a:latin typeface="Calibri" pitchFamily="34" charset="0"/>
              </a:rPr>
            </a:br>
            <a:r>
              <a:rPr lang="en-GB" sz="3200" dirty="0" smtClean="0">
                <a:latin typeface="Calibri" pitchFamily="34" charset="0"/>
              </a:rPr>
              <a:t/>
            </a:r>
            <a:br>
              <a:rPr lang="en-GB" sz="3200" dirty="0" smtClean="0">
                <a:latin typeface="Calibri" pitchFamily="34" charset="0"/>
              </a:rPr>
            </a:br>
            <a:r>
              <a:rPr lang="en-GB" dirty="0" smtClean="0">
                <a:latin typeface="Calibri" pitchFamily="34" charset="0"/>
              </a:rPr>
              <a:t>Analysis </a:t>
            </a:r>
            <a:r>
              <a:rPr lang="en-GB" dirty="0">
                <a:latin typeface="Calibri" pitchFamily="34" charset="0"/>
              </a:rPr>
              <a:t>Tools in </a:t>
            </a:r>
            <a:r>
              <a:rPr lang="en-GB" dirty="0" smtClean="0">
                <a:latin typeface="Calibri" pitchFamily="34" charset="0"/>
              </a:rPr>
              <a:t>Education</a:t>
            </a:r>
            <a:br>
              <a:rPr lang="en-GB" dirty="0" smtClean="0">
                <a:latin typeface="Calibri" pitchFamily="34" charset="0"/>
              </a:rPr>
            </a:br>
            <a:r>
              <a:rPr lang="en-GB" sz="2800" dirty="0" smtClean="0">
                <a:latin typeface="Calibri" pitchFamily="34" charset="0"/>
              </a:rPr>
              <a:t>Welcome: Phil Denton, Associate Dean (Education)</a:t>
            </a:r>
            <a:br>
              <a:rPr lang="en-GB" sz="2800" dirty="0" smtClean="0">
                <a:latin typeface="Calibri" pitchFamily="34" charset="0"/>
              </a:rPr>
            </a:br>
            <a:endParaRPr lang="en-GB" sz="2800" dirty="0" smtClean="0">
              <a:latin typeface="Calibri" pitchFamily="34" charset="0"/>
            </a:endParaRPr>
          </a:p>
        </p:txBody>
      </p:sp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650" y="230188"/>
            <a:ext cx="3521075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1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80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Feedback from last year’s event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97" y="941039"/>
            <a:ext cx="8561999" cy="5545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Feedback from last year’s event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114592"/>
            <a:ext cx="8499475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Provide more opportunities for discussion.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Over-arching themes/changes coming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up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Interactivity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after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lunch.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‘How to’ guides (step-by-step),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not just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outcomes.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Hidden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(little-known) parts of Blackboard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Food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was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excellent.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Very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good – lunch was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lovely.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Great lunch!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52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2017 Activities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114592"/>
            <a:ext cx="8499475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Teaching Observation:  19 out of 116 observation completed to date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  <a:hlinkClick r:id="rId3"/>
              </a:rPr>
              <a:t>Abstract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: The LTA Newsletter of the Faculty of Science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Textwall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smtClean="0">
                <a:latin typeface="Calibri" panose="020F0502020204030204" pitchFamily="34" charset="0"/>
                <a:cs typeface="Tahoma" pitchFamily="34" charset="0"/>
              </a:rPr>
              <a:t>Printing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student names on lab coats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Student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photographs in Outlook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Presentation Clickers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Samson UB1 Microphones for use with </a:t>
            </a:r>
            <a:r>
              <a:rPr lang="en-GB" sz="2200" dirty="0" err="1" smtClean="0">
                <a:latin typeface="Calibri" panose="020F0502020204030204" pitchFamily="34" charset="0"/>
                <a:cs typeface="Tahoma" pitchFamily="34" charset="0"/>
              </a:rPr>
              <a:t>Panopto</a:t>
            </a: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98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" t="20006" r="35927" b="10788"/>
          <a:stretch/>
        </p:blipFill>
        <p:spPr bwMode="auto">
          <a:xfrm>
            <a:off x="661164" y="65490"/>
            <a:ext cx="7736440" cy="675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106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 Unicode MS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1906</TotalTime>
  <Words>115</Words>
  <Application>Microsoft Office PowerPoint</Application>
  <PresentationFormat>On-screen Show (4:3)</PresentationFormat>
  <Paragraphs>47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Faculty of Science 3rd Annual Learning, Teaching and Assessment Development Event Thursday 5th January 2017  Analysis Tools in Education Welcome: Phil Denton, Associate Dean (Education) </vt:lpstr>
      <vt:lpstr>Feedback from last year’s event</vt:lpstr>
      <vt:lpstr>Feedback from last year’s event</vt:lpstr>
      <vt:lpstr>2017 Activities</vt:lpstr>
      <vt:lpstr>PowerPoint Presentation</vt:lpstr>
    </vt:vector>
  </TitlesOfParts>
  <Company>Liverpool John Moores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Observation Training  Faculty of Science   Phil Denton Associate Dean (Education)</dc:title>
  <dc:creator>PHCPDENT</dc:creator>
  <cp:lastModifiedBy>phcpdent</cp:lastModifiedBy>
  <cp:revision>288</cp:revision>
  <cp:lastPrinted>2012-11-09T14:19:09Z</cp:lastPrinted>
  <dcterms:created xsi:type="dcterms:W3CDTF">2005-10-11T09:00:31Z</dcterms:created>
  <dcterms:modified xsi:type="dcterms:W3CDTF">2017-01-05T15:38:46Z</dcterms:modified>
</cp:coreProperties>
</file>