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090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11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77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324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0201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3953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26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885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808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1942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77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65E6C-D2CC-4658-88D8-9C6E46CB85CD}" type="datetimeFigureOut">
              <a:rPr lang="en-GB" smtClean="0"/>
              <a:t>05/01/2016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6B905-6A14-4223-B8D0-7E91D31E01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43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err="1" smtClean="0"/>
              <a:t>MPharm</a:t>
            </a:r>
            <a:r>
              <a:rPr lang="en-GB" dirty="0" smtClean="0"/>
              <a:t> and In-Form Week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785395"/>
          </a:xfrm>
        </p:spPr>
        <p:txBody>
          <a:bodyPr>
            <a:noAutofit/>
          </a:bodyPr>
          <a:lstStyle/>
          <a:p>
            <a:r>
              <a:rPr lang="en-GB" sz="2400" dirty="0" smtClean="0">
                <a:latin typeface="+mj-lt"/>
              </a:rPr>
              <a:t>As in previous years collection of feedback from Levels 4-6 was via Textwall, facilitated by year tutors.</a:t>
            </a:r>
          </a:p>
          <a:p>
            <a:r>
              <a:rPr lang="en-GB" sz="2400" dirty="0" smtClean="0">
                <a:latin typeface="+mj-lt"/>
              </a:rPr>
              <a:t>The questions asked were:</a:t>
            </a:r>
          </a:p>
          <a:p>
            <a:pPr marL="800100" lvl="2" indent="0">
              <a:buNone/>
            </a:pPr>
            <a:r>
              <a:rPr lang="en-GB" sz="2000" dirty="0" smtClean="0">
                <a:latin typeface="+mj-lt"/>
              </a:rPr>
              <a:t>1. What do you like about the Programme?</a:t>
            </a:r>
          </a:p>
          <a:p>
            <a:pPr marL="800100" lvl="2" indent="0">
              <a:buNone/>
            </a:pPr>
            <a:r>
              <a:rPr lang="en-GB" sz="2000" dirty="0" smtClean="0">
                <a:latin typeface="+mj-lt"/>
              </a:rPr>
              <a:t>2. What don’t you like about the Programme?</a:t>
            </a:r>
          </a:p>
          <a:p>
            <a:pPr marL="800100" lvl="2" indent="0">
              <a:buNone/>
            </a:pPr>
            <a:r>
              <a:rPr lang="en-GB" sz="2000" dirty="0" smtClean="0">
                <a:latin typeface="+mj-lt"/>
              </a:rPr>
              <a:t>3. What improvements can you suggest?</a:t>
            </a:r>
          </a:p>
          <a:p>
            <a:r>
              <a:rPr lang="en-GB" sz="2400" dirty="0" smtClean="0">
                <a:latin typeface="+mj-lt"/>
              </a:rPr>
              <a:t>For level 7, the Programme Leader and Year Tutor run a more structured session using both Textwall and Turning point: Questions address work experience, securing pre-registration placements, skills development and </a:t>
            </a:r>
            <a:r>
              <a:rPr lang="en-GB" sz="2400" dirty="0" err="1" smtClean="0">
                <a:latin typeface="+mj-lt"/>
              </a:rPr>
              <a:t>NSS</a:t>
            </a:r>
            <a:r>
              <a:rPr lang="en-GB" sz="2400" dirty="0" smtClean="0">
                <a:latin typeface="+mj-lt"/>
              </a:rPr>
              <a:t> </a:t>
            </a:r>
            <a:r>
              <a:rPr lang="en-GB" sz="2400" dirty="0" smtClean="0">
                <a:latin typeface="+mj-lt"/>
              </a:rPr>
              <a:t>topics.</a:t>
            </a:r>
          </a:p>
          <a:p>
            <a:r>
              <a:rPr lang="en-GB" sz="2400" dirty="0" smtClean="0">
                <a:latin typeface="+mj-lt"/>
              </a:rPr>
              <a:t>Year Tutors advertise Textwall codes and these are emailed to students in advance by the Programme Leader.</a:t>
            </a:r>
          </a:p>
          <a:p>
            <a:pPr marL="0" indent="0" algn="r">
              <a:buNone/>
            </a:pPr>
            <a:r>
              <a:rPr lang="en-GB" sz="2400" dirty="0" smtClean="0">
                <a:latin typeface="+mj-lt"/>
              </a:rPr>
              <a:t>Shaqil Chaudary</a:t>
            </a:r>
          </a:p>
        </p:txBody>
      </p:sp>
    </p:spTree>
    <p:extLst>
      <p:ext uri="{BB962C8B-B14F-4D97-AF65-F5344CB8AC3E}">
        <p14:creationId xmlns:p14="http://schemas.microsoft.com/office/powerpoint/2010/main" val="566744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113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MPharm and In-Form Week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phcpdent</dc:creator>
  <cp:lastModifiedBy>phcpdent</cp:lastModifiedBy>
  <cp:revision>2</cp:revision>
  <dcterms:created xsi:type="dcterms:W3CDTF">2016-01-05T14:36:13Z</dcterms:created>
  <dcterms:modified xsi:type="dcterms:W3CDTF">2016-01-05T16:23:18Z</dcterms:modified>
</cp:coreProperties>
</file>