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57" r:id="rId6"/>
    <p:sldId id="263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6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2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6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259C-6219-4BD3-BFC2-A7B9E524D823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6F3B-7D88-4673-80E7-E4CDE804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400" dirty="0" smtClean="0">
                <a:latin typeface="Comic Sans MS" panose="030F0702030302020204" pitchFamily="66" charset="0"/>
              </a:rPr>
              <a:t>Student Consultation and </a:t>
            </a:r>
            <a:r>
              <a:rPr lang="en-GB" sz="3400" dirty="0" err="1" smtClean="0">
                <a:latin typeface="Comic Sans MS" panose="030F0702030302020204" pitchFamily="66" charset="0"/>
              </a:rPr>
              <a:t>Textwall</a:t>
            </a:r>
            <a:r>
              <a:rPr lang="en-GB" sz="3400" dirty="0" smtClean="0">
                <a:latin typeface="Comic Sans MS" panose="030F0702030302020204" pitchFamily="66" charset="0"/>
              </a:rPr>
              <a:t/>
            </a:r>
            <a:br>
              <a:rPr lang="en-GB" sz="3400" dirty="0" smtClean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Liz Whitfield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Geography Programme Leader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7" t="42015" r="30324" b="16113"/>
          <a:stretch/>
        </p:blipFill>
        <p:spPr>
          <a:xfrm>
            <a:off x="7338755" y="2047874"/>
            <a:ext cx="4662745" cy="460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1" r="48506"/>
          <a:stretch/>
        </p:blipFill>
        <p:spPr>
          <a:xfrm>
            <a:off x="0" y="2386444"/>
            <a:ext cx="5179484" cy="3923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59" y="1843082"/>
            <a:ext cx="210562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49" y="4593425"/>
            <a:ext cx="2175268" cy="22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Disadvantages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Impromptu/irrelevant feedback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Irrelevant +/or inappropriate messages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Potential for non-related topic discussion?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Exclusive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Prohibits those without mobile technology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Cost? </a:t>
            </a:r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Level variation potential…..not in this exercise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No disadvantage….???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So why use </a:t>
            </a:r>
            <a:r>
              <a:rPr lang="en-GB" sz="4400" dirty="0" err="1" smtClean="0">
                <a:latin typeface="Comic Sans MS" panose="030F0702030302020204" pitchFamily="66" charset="0"/>
              </a:rPr>
              <a:t>Textwall</a:t>
            </a:r>
            <a:r>
              <a:rPr lang="en-GB" sz="4400" dirty="0" smtClean="0">
                <a:latin typeface="Comic Sans MS" panose="030F0702030302020204" pitchFamily="66" charset="0"/>
              </a:rPr>
              <a:t>….?</a:t>
            </a:r>
            <a:endParaRPr lang="en-GB" sz="4400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951"/>
            <a:ext cx="5575110" cy="373209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1674116"/>
            <a:ext cx="7743825" cy="5183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80" y="0"/>
            <a:ext cx="210562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" y="-59912"/>
            <a:ext cx="2175268" cy="226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594" y="0"/>
            <a:ext cx="7582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How many mobile phones do you see….?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117189" y="42714"/>
            <a:ext cx="2151529" cy="20593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Why </a:t>
            </a:r>
            <a:r>
              <a:rPr lang="en-GB" dirty="0" err="1" smtClean="0">
                <a:latin typeface="Comic Sans MS" panose="030F0702030302020204" pitchFamily="66" charset="0"/>
              </a:rPr>
              <a:t>Textwall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Textwall</a:t>
            </a:r>
            <a:r>
              <a:rPr lang="en-GB" dirty="0" smtClean="0">
                <a:latin typeface="Comic Sans MS" panose="030F0702030302020204" pitchFamily="66" charset="0"/>
              </a:rPr>
              <a:t> and other interactive technology in Geography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Teaching and Learning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Student Consultation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Combination of </a:t>
            </a:r>
            <a:r>
              <a:rPr lang="en-GB" dirty="0" err="1" smtClean="0">
                <a:latin typeface="Comic Sans MS" panose="030F0702030302020204" pitchFamily="66" charset="0"/>
              </a:rPr>
              <a:t>Textwall</a:t>
            </a:r>
            <a:r>
              <a:rPr lang="en-GB" dirty="0" smtClean="0">
                <a:latin typeface="Comic Sans MS" panose="030F0702030302020204" pitchFamily="66" charset="0"/>
              </a:rPr>
              <a:t> and Turning Point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Advantages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Disadvantages….?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Previous exposure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Three L4 and L5 modules utilise </a:t>
            </a:r>
            <a:r>
              <a:rPr lang="en-GB" dirty="0" err="1">
                <a:latin typeface="Comic Sans MS" panose="030F0702030302020204" pitchFamily="66" charset="0"/>
              </a:rPr>
              <a:t>T</a:t>
            </a:r>
            <a:r>
              <a:rPr lang="en-GB" dirty="0" err="1" smtClean="0">
                <a:latin typeface="Comic Sans MS" panose="030F0702030302020204" pitchFamily="66" charset="0"/>
              </a:rPr>
              <a:t>extwall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Simple Q and A sessions within lectures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Discussion driver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Turning point</a:t>
            </a: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Several L4 and L5 modules as Q &amp; A revision/learning development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6379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Why </a:t>
            </a:r>
            <a:r>
              <a:rPr lang="en-GB" dirty="0" err="1" smtClean="0">
                <a:latin typeface="Comic Sans MS" panose="030F0702030302020204" pitchFamily="66" charset="0"/>
              </a:rPr>
              <a:t>Textwall</a:t>
            </a:r>
            <a:r>
              <a:rPr lang="en-GB" dirty="0" smtClean="0">
                <a:latin typeface="Comic Sans MS" panose="030F0702030302020204" pitchFamily="66" charset="0"/>
              </a:rPr>
              <a:t>????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Crete &amp; Santorini Field Class…How many mobile phones can you see???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1674116"/>
            <a:ext cx="7743825" cy="51838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951"/>
            <a:ext cx="5575110" cy="37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66" t="-1579" r="19059" b="35816"/>
          <a:stretch/>
        </p:blipFill>
        <p:spPr>
          <a:xfrm>
            <a:off x="0" y="-122829"/>
            <a:ext cx="8993875" cy="656457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443" r="15866"/>
          <a:stretch/>
        </p:blipFill>
        <p:spPr>
          <a:xfrm>
            <a:off x="2688609" y="0"/>
            <a:ext cx="9703558" cy="55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0992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Output into Excel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2" y="913893"/>
            <a:ext cx="10847696" cy="57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Advantages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Real time reaction and interaction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Develop on emerging themes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Generate further questions/stimuli for discussion 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Hard data to analyse, develop &amp; communicate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Detailed feedback led to further analysis and continued dialogue with student body </a:t>
            </a:r>
          </a:p>
          <a:p>
            <a:pPr lvl="1"/>
            <a:r>
              <a:rPr lang="en-GB" sz="2600" dirty="0" smtClean="0">
                <a:latin typeface="Comic Sans MS" panose="030F0702030302020204" pitchFamily="66" charset="0"/>
              </a:rPr>
              <a:t>(FQAEC/Validation and </a:t>
            </a:r>
            <a:r>
              <a:rPr lang="en-GB" sz="2600" dirty="0" err="1" smtClean="0">
                <a:latin typeface="Comic Sans MS" panose="030F0702030302020204" pitchFamily="66" charset="0"/>
              </a:rPr>
              <a:t>ReviewTextwall</a:t>
            </a:r>
            <a:r>
              <a:rPr lang="en-GB" sz="2600" dirty="0" smtClean="0">
                <a:latin typeface="Comic Sans MS" panose="030F0702030302020204" pitchFamily="66" charset="0"/>
              </a:rPr>
              <a:t> enabled detailed understanding of student opinion</a:t>
            </a: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Students like </a:t>
            </a:r>
            <a:r>
              <a:rPr lang="en-GB" dirty="0" smtClean="0">
                <a:latin typeface="Comic Sans MS" panose="030F0702030302020204" pitchFamily="66" charset="0"/>
              </a:rPr>
              <a:t>their </a:t>
            </a:r>
            <a:r>
              <a:rPr lang="en-GB" dirty="0" smtClean="0">
                <a:latin typeface="Comic Sans MS" panose="030F0702030302020204" pitchFamily="66" charset="0"/>
              </a:rPr>
              <a:t>phones!!!!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TLA audit- NSP biggest users of mobile technology for Bb</a:t>
            </a: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183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Student Consultation and Textwall Liz Whitfield Geography Programme Leader</vt:lpstr>
      <vt:lpstr>Why Textwall?</vt:lpstr>
      <vt:lpstr>Previous exposure</vt:lpstr>
      <vt:lpstr>Why Textwall????</vt:lpstr>
      <vt:lpstr>Crete &amp; Santorini Field Class…How many mobile phones can you see???</vt:lpstr>
      <vt:lpstr>PowerPoint Presentation</vt:lpstr>
      <vt:lpstr>PowerPoint Presentation</vt:lpstr>
      <vt:lpstr>Output into Excel</vt:lpstr>
      <vt:lpstr>Advantages</vt:lpstr>
      <vt:lpstr>Disadvantages</vt:lpstr>
      <vt:lpstr>PowerPoint Presentation</vt:lpstr>
    </vt:vector>
  </TitlesOfParts>
  <Company>Liverpool John Moores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Consultation and Textwall</dc:title>
  <dc:creator>Whitfield, Elizabeth</dc:creator>
  <cp:lastModifiedBy>Whitfield, Elizabeth</cp:lastModifiedBy>
  <cp:revision>18</cp:revision>
  <dcterms:created xsi:type="dcterms:W3CDTF">2016-01-05T12:40:44Z</dcterms:created>
  <dcterms:modified xsi:type="dcterms:W3CDTF">2016-01-06T09:36:17Z</dcterms:modified>
</cp:coreProperties>
</file>