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8" r:id="rId3"/>
    <p:sldId id="259" r:id="rId4"/>
    <p:sldId id="257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26" y="-7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5E9A6-CA2A-4CA0-9DCF-D33155A4120F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5B29CB-CEC5-4557-A13B-B1DF9B63B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685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B29CB-CEC5-4557-A13B-B1DF9B63BF7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849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B29CB-CEC5-4557-A13B-B1DF9B63BF7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989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C91E5-7198-4D08-AAE0-1B237C3DD65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900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D1C38-2EC3-4C3C-A8D9-EF47553E2ECB}" type="datetime1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Text 020 7183 8329, www.textwall.co.uk email sms@textwall.co.uk  ljbm your message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444C-FD6A-449C-BDD5-C03C5CCD09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14398-B009-4985-963B-B0F174BAC024}" type="datetime1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Text 020 7183 8329, www.textwall.co.uk email sms@textwall.co.uk  ljbm your message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444C-FD6A-449C-BDD5-C03C5CCD09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40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5404-522B-491A-A9DD-451E7B87FA25}" type="datetime1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Text 020 7183 8329, www.textwall.co.uk email sms@textwall.co.uk  ljbm your message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444C-FD6A-449C-BDD5-C03C5CCD09A5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7699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39940-FC10-4081-AF15-E137BEAA75C9}" type="datetime1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Text 020 7183 8329, www.textwall.co.uk email sms@textwall.co.uk  ljbm your message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444C-FD6A-449C-BDD5-C03C5CCD09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56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E88D-5966-40D6-9E51-44936AB1BA8F}" type="datetime1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Text 020 7183 8329, www.textwall.co.uk email sms@textwall.co.uk  ljbm your message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444C-FD6A-449C-BDD5-C03C5CCD09A5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0953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9DE7-D3B0-42F7-9B1E-9381FCA25AFF}" type="datetime1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Text 020 7183 8329, www.textwall.co.uk email sms@textwall.co.uk  ljbm your message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444C-FD6A-449C-BDD5-C03C5CCD09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0019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70158-8B17-495F-9365-A326834E5E2B}" type="datetime1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Text 020 7183 8329, www.textwall.co.uk email sms@textwall.co.uk  ljbm your message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444C-FD6A-449C-BDD5-C03C5CCD09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0281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E890-DAFE-434E-BAEB-4678B17A25CF}" type="datetime1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Text 020 7183 8329, www.textwall.co.uk email sms@textwall.co.uk  ljbm your message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444C-FD6A-449C-BDD5-C03C5CCD09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929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9B78B-47D5-4C68-814B-CE39DB9B277A}" type="datetime1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Text 020 7183 8329, www.textwall.co.uk email sms@textwall.co.uk  ljbm your message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444C-FD6A-449C-BDD5-C03C5CCD09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782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0C57D-6582-4C06-945C-51496F29A93A}" type="datetime1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Text 020 7183 8329, www.textwall.co.uk email sms@textwall.co.uk  ljbm your message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444C-FD6A-449C-BDD5-C03C5CCD09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100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901A7-7F9F-4588-BD0D-29CDA23E19D2}" type="datetime1">
              <a:rPr lang="en-GB" smtClean="0"/>
              <a:t>05/01/2016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Text 020 7183 8329, www.textwall.co.uk email sms@textwall.co.uk  ljbm your message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444C-FD6A-449C-BDD5-C03C5CCD09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533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B371-4837-4B81-8EB0-F40AB5D995B2}" type="datetime1">
              <a:rPr lang="en-GB" smtClean="0"/>
              <a:t>05/01/2016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Text 020 7183 8329, www.textwall.co.uk email sms@textwall.co.uk  ljbm your message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444C-FD6A-449C-BDD5-C03C5CCD09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180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6BC6-8BE0-4D55-BDB4-DCF14C6CEC4D}" type="datetime1">
              <a:rPr lang="en-GB" smtClean="0"/>
              <a:t>05/01/2016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Text 020 7183 8329, www.textwall.co.uk email sms@textwall.co.uk  ljbm your message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444C-FD6A-449C-BDD5-C03C5CCD09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654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2DA3-EC0C-4D6F-B747-9937F3519ED4}" type="datetime1">
              <a:rPr lang="en-GB" smtClean="0"/>
              <a:t>05/01/2016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Text 020 7183 8329, www.textwall.co.uk email sms@textwall.co.uk  ljbm your message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444C-FD6A-449C-BDD5-C03C5CCD09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258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D1D8-E585-4D12-A614-5BCC583AF9D6}" type="datetime1">
              <a:rPr lang="en-GB" smtClean="0"/>
              <a:t>05/01/2016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Text 020 7183 8329, www.textwall.co.uk email sms@textwall.co.uk  ljbm your message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444C-FD6A-449C-BDD5-C03C5CCD09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111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09BF5-BDF2-44CD-95A4-37D96F343E90}" type="datetime1">
              <a:rPr lang="en-GB" smtClean="0"/>
              <a:t>05/01/2016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Text 020 7183 8329, www.textwall.co.uk email sms@textwall.co.uk  ljbm your message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444C-FD6A-449C-BDD5-C03C5CCD09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299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AA287-400B-4C8E-90C0-0322BE81E9A3}" type="datetime1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Text 020 7183 8329, www.textwall.co.uk email sms@textwall.co.uk  ljbm your message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850444C-FD6A-449C-BDD5-C03C5CCD09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696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Textwall successes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Bob Morris</a:t>
            </a:r>
          </a:p>
          <a:p>
            <a:r>
              <a:rPr lang="en-GB" dirty="0"/>
              <a:t>Pharmacy and Biomolecular </a:t>
            </a:r>
            <a:r>
              <a:rPr lang="en-GB" dirty="0" smtClean="0"/>
              <a:t>Sciences</a:t>
            </a:r>
          </a:p>
          <a:p>
            <a:r>
              <a:rPr lang="en-GB" dirty="0" smtClean="0"/>
              <a:t> r.morris1@ljmu.ac.uk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041362"/>
            <a:ext cx="10642600" cy="365125"/>
          </a:xfrm>
        </p:spPr>
        <p:txBody>
          <a:bodyPr/>
          <a:lstStyle/>
          <a:p>
            <a:r>
              <a:rPr lang="en-GB" sz="1800" dirty="0" smtClean="0"/>
              <a:t>Text 020 7183 8329, www.textwall.co.uk email sms@textwall.co.uk  </a:t>
            </a:r>
            <a:r>
              <a:rPr lang="en-GB" sz="1800" dirty="0" err="1" smtClean="0"/>
              <a:t>ljbm</a:t>
            </a:r>
            <a:r>
              <a:rPr lang="en-GB" sz="1800" dirty="0" smtClean="0"/>
              <a:t> your message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11429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Encouraging use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Autofit/>
          </a:bodyPr>
          <a:lstStyle/>
          <a:p>
            <a:r>
              <a:rPr lang="en-GB" sz="2400" dirty="0" smtClean="0"/>
              <a:t>Post Textwall number and ID on all slides</a:t>
            </a:r>
          </a:p>
          <a:p>
            <a:r>
              <a:rPr lang="en-GB" sz="2400" dirty="0" smtClean="0"/>
              <a:t>Encourage first use by asking questions for students to respond to</a:t>
            </a:r>
          </a:p>
          <a:p>
            <a:r>
              <a:rPr lang="en-GB" sz="2400" dirty="0" smtClean="0"/>
              <a:t>Encourage more rich engagement by asking for student questions or comments. Explain messages can be sent at any time</a:t>
            </a:r>
          </a:p>
          <a:p>
            <a:r>
              <a:rPr lang="en-GB" sz="2400" dirty="0" smtClean="0"/>
              <a:t>Respond to questions in session or afterwards</a:t>
            </a:r>
          </a:p>
          <a:p>
            <a:r>
              <a:rPr lang="en-GB" sz="2400" dirty="0" smtClean="0"/>
              <a:t>Discuss comments in session or afterwards</a:t>
            </a:r>
          </a:p>
          <a:p>
            <a:r>
              <a:rPr lang="en-GB" sz="2400" dirty="0" smtClean="0"/>
              <a:t>Show responses in session if appropriate</a:t>
            </a:r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7500" y="6041362"/>
            <a:ext cx="9639300" cy="365125"/>
          </a:xfrm>
        </p:spPr>
        <p:txBody>
          <a:bodyPr/>
          <a:lstStyle/>
          <a:p>
            <a:r>
              <a:rPr lang="en-GB" sz="1800" dirty="0" smtClean="0"/>
              <a:t>Text 020 7183 8329, www.textwall.co.uk email sms@textwall.co.uk  </a:t>
            </a:r>
            <a:r>
              <a:rPr lang="en-GB" sz="1800" dirty="0" err="1" smtClean="0"/>
              <a:t>ljbm</a:t>
            </a:r>
            <a:r>
              <a:rPr lang="en-GB" sz="1800" dirty="0" smtClean="0"/>
              <a:t> your message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83266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Responding in session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/>
              <a:t>Use IPad during session</a:t>
            </a:r>
          </a:p>
          <a:p>
            <a:r>
              <a:rPr lang="en-GB" sz="2800" dirty="0" smtClean="0"/>
              <a:t>Log in before starting session</a:t>
            </a:r>
          </a:p>
          <a:p>
            <a:r>
              <a:rPr lang="en-GB" sz="2800" dirty="0" smtClean="0"/>
              <a:t>Build time in session for concentration break and check off messages</a:t>
            </a:r>
          </a:p>
          <a:p>
            <a:r>
              <a:rPr lang="en-GB" sz="2800" dirty="0" smtClean="0"/>
              <a:t>Thank students for comments and questions</a:t>
            </a:r>
          </a:p>
          <a:p>
            <a:r>
              <a:rPr lang="en-GB" sz="2800" dirty="0" smtClean="0"/>
              <a:t>Follow up any questions you can’t answer in session</a:t>
            </a:r>
          </a:p>
          <a:p>
            <a:r>
              <a:rPr lang="en-GB" sz="2800" dirty="0" smtClean="0"/>
              <a:t>Keep checking after session for late messages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9400" y="6041362"/>
            <a:ext cx="9169400" cy="365125"/>
          </a:xfrm>
        </p:spPr>
        <p:txBody>
          <a:bodyPr/>
          <a:lstStyle/>
          <a:p>
            <a:r>
              <a:rPr lang="en-GB" sz="1800" dirty="0" smtClean="0"/>
              <a:t>Text 020 7183 8329, www.textwall.co.uk email sms@textwall.co.uk  </a:t>
            </a:r>
            <a:r>
              <a:rPr lang="en-GB" sz="1800" dirty="0" err="1" smtClean="0"/>
              <a:t>ljbm</a:t>
            </a:r>
            <a:r>
              <a:rPr lang="en-GB" sz="1800" dirty="0" smtClean="0"/>
              <a:t> your message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74437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Reporting responses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200" dirty="0" smtClean="0"/>
              <a:t>Download responses via sort in Textwall Inbox</a:t>
            </a:r>
          </a:p>
          <a:p>
            <a:r>
              <a:rPr lang="en-GB" sz="3200" dirty="0" smtClean="0"/>
              <a:t>Export Filtered inbox messages as csv</a:t>
            </a:r>
          </a:p>
          <a:p>
            <a:r>
              <a:rPr lang="en-GB" sz="3200" dirty="0" smtClean="0"/>
              <a:t>Save as Excel file if you want to keep</a:t>
            </a:r>
          </a:p>
          <a:p>
            <a:r>
              <a:rPr lang="en-GB" sz="3200" dirty="0" smtClean="0"/>
              <a:t>Identify suitable messages for sharing</a:t>
            </a:r>
          </a:p>
          <a:p>
            <a:r>
              <a:rPr lang="en-GB" sz="3200" dirty="0" smtClean="0"/>
              <a:t>Use in next appropriate teaching session or via Blackboard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0200" y="6041362"/>
            <a:ext cx="9194800" cy="365125"/>
          </a:xfrm>
        </p:spPr>
        <p:txBody>
          <a:bodyPr/>
          <a:lstStyle/>
          <a:p>
            <a:r>
              <a:rPr lang="en-GB" sz="1800" dirty="0" smtClean="0"/>
              <a:t>Text 020 7183 8329, www.textwall.co.uk email sms@textwall.co.uk  </a:t>
            </a:r>
            <a:r>
              <a:rPr lang="en-GB" sz="1800" dirty="0" err="1" smtClean="0"/>
              <a:t>ljbm</a:t>
            </a:r>
            <a:r>
              <a:rPr lang="en-GB" sz="1800" dirty="0" smtClean="0"/>
              <a:t> your message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15008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034" y="152400"/>
            <a:ext cx="10132180" cy="1320800"/>
          </a:xfrm>
        </p:spPr>
        <p:txBody>
          <a:bodyPr/>
          <a:lstStyle/>
          <a:p>
            <a:r>
              <a:rPr lang="en-GB" dirty="0" smtClean="0"/>
              <a:t>Textwall last time. (From L6 lecture on evidence based self-care)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63034" y="1364919"/>
            <a:ext cx="8596064" cy="4784725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if patient is taking </a:t>
            </a:r>
            <a:r>
              <a:rPr lang="en-GB" dirty="0" err="1"/>
              <a:t>Carbimazole</a:t>
            </a:r>
            <a:r>
              <a:rPr lang="en-GB" dirty="0"/>
              <a:t> and tells pharmacist they have sore throat to pharmacist, what action does pharmacist take?</a:t>
            </a:r>
          </a:p>
          <a:p>
            <a:r>
              <a:rPr lang="en-GB" dirty="0"/>
              <a:t>Is the flu jab available to only those target groups in community pharmacy or can anyone get it? Shouldn't we let our own immune system beat it?</a:t>
            </a:r>
          </a:p>
          <a:p>
            <a:r>
              <a:rPr lang="en-GB" dirty="0"/>
              <a:t>GPs are not happy with Pharmacists giving flu jabs because GP surgeries are loosing out on money. What can be done to remedy that?</a:t>
            </a:r>
          </a:p>
          <a:p>
            <a:r>
              <a:rPr lang="en-GB" dirty="0">
                <a:solidFill>
                  <a:srgbClr val="FF0000"/>
                </a:solidFill>
              </a:rPr>
              <a:t>Is LJMU going to do a talk about Pharmacists in GP and A&amp;E? Manchester has already got a post graduate course re: Pharmacists in A&amp;E.</a:t>
            </a:r>
          </a:p>
          <a:p>
            <a:r>
              <a:rPr lang="en-GB" dirty="0"/>
              <a:t>Ireland are decriminalising all previously illegal drugs...what is your thought on this? is it a good thing?</a:t>
            </a:r>
          </a:p>
          <a:p>
            <a:r>
              <a:rPr lang="en-GB" dirty="0"/>
              <a:t>What's your view on prescribing pharmacists? A research paper by </a:t>
            </a:r>
            <a:r>
              <a:rPr lang="en-GB" dirty="0" err="1"/>
              <a:t>Wasim</a:t>
            </a:r>
            <a:r>
              <a:rPr lang="en-GB" dirty="0"/>
              <a:t> </a:t>
            </a:r>
            <a:r>
              <a:rPr lang="en-GB" dirty="0" err="1"/>
              <a:t>Baqir</a:t>
            </a:r>
            <a:r>
              <a:rPr lang="en-GB" dirty="0"/>
              <a:t> found that pharmacists have a lot less prescribing errors.</a:t>
            </a:r>
          </a:p>
          <a:p>
            <a:r>
              <a:rPr lang="en-GB" dirty="0">
                <a:solidFill>
                  <a:srgbClr val="FF0000"/>
                </a:solidFill>
              </a:rPr>
              <a:t>I have heard that SARS was an infection that merged with a Coronavirus which allowed it to spread more rampantly and not be vaccinated against. Bats, civets, mutation http://www.cdc.gov/sars/about/fs-closecontact.html</a:t>
            </a:r>
          </a:p>
          <a:p>
            <a:r>
              <a:rPr lang="en-GB" dirty="0"/>
              <a:t>on this morning today they were talking about a headline 1 in 100 prescriptions being 'wrong' is this due to doctors or pharmacist and what does that mean for us? </a:t>
            </a:r>
            <a:r>
              <a:rPr lang="en-GB" dirty="0" smtClean="0">
                <a:hlinkClick r:id="" action="ppaction://noaction"/>
              </a:rPr>
              <a:t>Turning point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6700" y="6041362"/>
            <a:ext cx="9271000" cy="365125"/>
          </a:xfrm>
        </p:spPr>
        <p:txBody>
          <a:bodyPr/>
          <a:lstStyle/>
          <a:p>
            <a:r>
              <a:rPr lang="en-GB" sz="1800" dirty="0" smtClean="0"/>
              <a:t>Text 020 7183 8329, www.textwall.co.uk email sms@textwall.co.uk  </a:t>
            </a:r>
            <a:r>
              <a:rPr lang="en-GB" sz="1800" dirty="0" err="1" smtClean="0"/>
              <a:t>ljbm</a:t>
            </a:r>
            <a:r>
              <a:rPr lang="en-GB" sz="1800" dirty="0" smtClean="0"/>
              <a:t> your message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141104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</TotalTime>
  <Words>440</Words>
  <Application>Microsoft Office PowerPoint</Application>
  <PresentationFormat>Custom</PresentationFormat>
  <Paragraphs>42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Facet</vt:lpstr>
      <vt:lpstr>Textwall successes</vt:lpstr>
      <vt:lpstr>Encouraging use</vt:lpstr>
      <vt:lpstr>Responding in session</vt:lpstr>
      <vt:lpstr>Reporting responses</vt:lpstr>
      <vt:lpstr>Textwall last time. (From L6 lecture on evidence based self-care)</vt:lpstr>
    </vt:vector>
  </TitlesOfParts>
  <Company>Liverpool John Moores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Textwall successes</dc:title>
  <dc:creator>Morris, Bob</dc:creator>
  <cp:lastModifiedBy>phcpdent</cp:lastModifiedBy>
  <cp:revision>5</cp:revision>
  <dcterms:created xsi:type="dcterms:W3CDTF">2015-12-21T16:49:58Z</dcterms:created>
  <dcterms:modified xsi:type="dcterms:W3CDTF">2016-01-05T14:34:23Z</dcterms:modified>
</cp:coreProperties>
</file>